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9.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2.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3.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4.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9" r:id="rId4"/>
    <p:sldMasterId id="2147483819" r:id="rId5"/>
    <p:sldMasterId id="2147483856" r:id="rId6"/>
    <p:sldMasterId id="2147483906" r:id="rId7"/>
    <p:sldMasterId id="2147483916" r:id="rId8"/>
    <p:sldMasterId id="2147483942" r:id="rId9"/>
    <p:sldMasterId id="2147483952" r:id="rId10"/>
    <p:sldMasterId id="2147484002" r:id="rId11"/>
    <p:sldMasterId id="2147484012" r:id="rId12"/>
    <p:sldMasterId id="2147484038" r:id="rId13"/>
    <p:sldMasterId id="2147484048" r:id="rId14"/>
    <p:sldMasterId id="2147484120" r:id="rId15"/>
    <p:sldMasterId id="2147484160" r:id="rId16"/>
    <p:sldMasterId id="2147484190" r:id="rId17"/>
    <p:sldMasterId id="2147484227" r:id="rId18"/>
  </p:sldMasterIdLst>
  <p:notesMasterIdLst>
    <p:notesMasterId r:id="rId50"/>
  </p:notesMasterIdLst>
  <p:handoutMasterIdLst>
    <p:handoutMasterId r:id="rId51"/>
  </p:handoutMasterIdLst>
  <p:sldIdLst>
    <p:sldId id="430" r:id="rId19"/>
    <p:sldId id="462" r:id="rId20"/>
    <p:sldId id="432" r:id="rId21"/>
    <p:sldId id="463" r:id="rId22"/>
    <p:sldId id="429" r:id="rId23"/>
    <p:sldId id="434" r:id="rId24"/>
    <p:sldId id="440" r:id="rId25"/>
    <p:sldId id="461" r:id="rId26"/>
    <p:sldId id="435" r:id="rId27"/>
    <p:sldId id="436" r:id="rId28"/>
    <p:sldId id="438" r:id="rId29"/>
    <p:sldId id="439" r:id="rId30"/>
    <p:sldId id="450" r:id="rId31"/>
    <p:sldId id="449" r:id="rId32"/>
    <p:sldId id="456" r:id="rId33"/>
    <p:sldId id="443" r:id="rId34"/>
    <p:sldId id="445" r:id="rId35"/>
    <p:sldId id="446" r:id="rId36"/>
    <p:sldId id="447" r:id="rId37"/>
    <p:sldId id="448" r:id="rId38"/>
    <p:sldId id="453" r:id="rId39"/>
    <p:sldId id="423" r:id="rId40"/>
    <p:sldId id="419" r:id="rId41"/>
    <p:sldId id="427" r:id="rId42"/>
    <p:sldId id="424" r:id="rId43"/>
    <p:sldId id="454" r:id="rId44"/>
    <p:sldId id="421" r:id="rId45"/>
    <p:sldId id="428" r:id="rId46"/>
    <p:sldId id="451" r:id="rId47"/>
    <p:sldId id="444" r:id="rId48"/>
    <p:sldId id="441" r:id="rId49"/>
  </p:sldIdLst>
  <p:sldSz cx="12192000" cy="6858000"/>
  <p:notesSz cx="9601200" cy="7315200"/>
  <p:embeddedFontLst>
    <p:embeddedFont>
      <p:font typeface="Calibri" panose="020F0502020204030204" pitchFamily="34" charset="0"/>
      <p:regular r:id="rId52"/>
      <p:bold r:id="rId53"/>
      <p:italic r:id="rId54"/>
      <p:boldItalic r:id="rId55"/>
    </p:embeddedFont>
    <p:embeddedFont>
      <p:font typeface="Cambria" panose="02040503050406030204" pitchFamily="18" charset="0"/>
      <p:regular r:id="rId56"/>
      <p:bold r:id="rId57"/>
      <p:italic r:id="rId58"/>
      <p:boldItalic r:id="rId59"/>
    </p:embeddedFont>
    <p:embeddedFont>
      <p:font typeface="Cambria Math" panose="02040503050406030204" pitchFamily="18" charset="0"/>
      <p:regular r:id="rId60"/>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BEA7ED-9FE7-461B-B94E-D28D676570F5}" v="219" dt="2022-07-29T21:36:23.5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954" y="144"/>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p:scale>
          <a:sx n="1" d="2"/>
          <a:sy n="1" d="2"/>
        </p:scale>
        <p:origin x="0" y="0"/>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font" Target="fonts/font2.fntdata"/><Relationship Id="rId58" Type="http://schemas.openxmlformats.org/officeDocument/2006/relationships/font" Target="fonts/font7.fntdata"/><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font" Target="fonts/font5.fntdata"/><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font" Target="fonts/font8.fntdata"/><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font" Target="fonts/font3.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font" Target="fonts/font6.fntdata"/><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font" Target="fonts/font1.fntdata"/><Relationship Id="rId60" Type="http://schemas.openxmlformats.org/officeDocument/2006/relationships/font" Target="fonts/font9.fntdata"/><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enson, Jody" userId="f700768a-5749-4e0f-98d7-2b523cc7d418" providerId="ADAL" clId="{823CF929-2B93-40AB-B6B4-99F809479826}"/>
    <pc:docChg chg="custSel addSld delSld modSld">
      <pc:chgData name="Swenson, Jody" userId="f700768a-5749-4e0f-98d7-2b523cc7d418" providerId="ADAL" clId="{823CF929-2B93-40AB-B6B4-99F809479826}" dt="2021-07-12T16:44:33.826" v="36"/>
      <pc:docMkLst>
        <pc:docMk/>
      </pc:docMkLst>
      <pc:sldChg chg="modSp mod modAnim">
        <pc:chgData name="Swenson, Jody" userId="f700768a-5749-4e0f-98d7-2b523cc7d418" providerId="ADAL" clId="{823CF929-2B93-40AB-B6B4-99F809479826}" dt="2021-07-07T16:48:36.956" v="6"/>
        <pc:sldMkLst>
          <pc:docMk/>
          <pc:sldMk cId="3411125127" sldId="429"/>
        </pc:sldMkLst>
        <pc:spChg chg="mod">
          <ac:chgData name="Swenson, Jody" userId="f700768a-5749-4e0f-98d7-2b523cc7d418" providerId="ADAL" clId="{823CF929-2B93-40AB-B6B4-99F809479826}" dt="2021-07-07T16:48:21.249" v="4" actId="2711"/>
          <ac:spMkLst>
            <pc:docMk/>
            <pc:sldMk cId="3411125127" sldId="429"/>
            <ac:spMk id="2" creationId="{00000000-0000-0000-0000-000000000000}"/>
          </ac:spMkLst>
        </pc:spChg>
      </pc:sldChg>
      <pc:sldChg chg="addSp delSp modSp mod">
        <pc:chgData name="Swenson, Jody" userId="f700768a-5749-4e0f-98d7-2b523cc7d418" providerId="ADAL" clId="{823CF929-2B93-40AB-B6B4-99F809479826}" dt="2021-07-07T19:43:23.380" v="16" actId="1037"/>
        <pc:sldMkLst>
          <pc:docMk/>
          <pc:sldMk cId="1189144542" sldId="440"/>
        </pc:sldMkLst>
        <pc:picChg chg="add mod">
          <ac:chgData name="Swenson, Jody" userId="f700768a-5749-4e0f-98d7-2b523cc7d418" providerId="ADAL" clId="{823CF929-2B93-40AB-B6B4-99F809479826}" dt="2021-07-07T19:43:23.380" v="16" actId="1037"/>
          <ac:picMkLst>
            <pc:docMk/>
            <pc:sldMk cId="1189144542" sldId="440"/>
            <ac:picMk id="4" creationId="{1C72AFAC-D900-4802-A31B-6A50EC34535D}"/>
          </ac:picMkLst>
        </pc:picChg>
        <pc:picChg chg="del">
          <ac:chgData name="Swenson, Jody" userId="f700768a-5749-4e0f-98d7-2b523cc7d418" providerId="ADAL" clId="{823CF929-2B93-40AB-B6B4-99F809479826}" dt="2021-07-07T19:42:55.840" v="8" actId="478"/>
          <ac:picMkLst>
            <pc:docMk/>
            <pc:sldMk cId="1189144542" sldId="440"/>
            <ac:picMk id="5" creationId="{00000000-0000-0000-0000-000000000000}"/>
          </ac:picMkLst>
        </pc:picChg>
      </pc:sldChg>
      <pc:sldChg chg="addSp modSp mod modAnim">
        <pc:chgData name="Swenson, Jody" userId="f700768a-5749-4e0f-98d7-2b523cc7d418" providerId="ADAL" clId="{823CF929-2B93-40AB-B6B4-99F809479826}" dt="2021-07-12T16:44:33.826" v="36"/>
        <pc:sldMkLst>
          <pc:docMk/>
          <pc:sldMk cId="2129865683" sldId="461"/>
        </pc:sldMkLst>
        <pc:spChg chg="add mod">
          <ac:chgData name="Swenson, Jody" userId="f700768a-5749-4e0f-98d7-2b523cc7d418" providerId="ADAL" clId="{823CF929-2B93-40AB-B6B4-99F809479826}" dt="2021-07-12T16:44:31.300" v="35" actId="1076"/>
          <ac:spMkLst>
            <pc:docMk/>
            <pc:sldMk cId="2129865683" sldId="461"/>
            <ac:spMk id="3" creationId="{5BEFE9D5-0249-4C6D-8267-EC32FA04E425}"/>
          </ac:spMkLst>
        </pc:spChg>
      </pc:sldChg>
      <pc:sldChg chg="add del">
        <pc:chgData name="Swenson, Jody" userId="f700768a-5749-4e0f-98d7-2b523cc7d418" providerId="ADAL" clId="{823CF929-2B93-40AB-B6B4-99F809479826}" dt="2021-07-07T19:43:36.809" v="17" actId="47"/>
        <pc:sldMkLst>
          <pc:docMk/>
          <pc:sldMk cId="2723016939" sldId="462"/>
        </pc:sldMkLst>
      </pc:sldChg>
    </pc:docChg>
  </pc:docChgLst>
  <pc:docChgLst>
    <pc:chgData name="Swenson, Jody" userId="f700768a-5749-4e0f-98d7-2b523cc7d418" providerId="ADAL" clId="{00CEC48E-7305-4C0E-835F-0E7D153E7834}"/>
    <pc:docChg chg="custSel modSld">
      <pc:chgData name="Swenson, Jody" userId="f700768a-5749-4e0f-98d7-2b523cc7d418" providerId="ADAL" clId="{00CEC48E-7305-4C0E-835F-0E7D153E7834}" dt="2021-02-01T20:38:31.084" v="25" actId="14100"/>
      <pc:docMkLst>
        <pc:docMk/>
      </pc:docMkLst>
      <pc:sldChg chg="addSp delSp modSp mod">
        <pc:chgData name="Swenson, Jody" userId="f700768a-5749-4e0f-98d7-2b523cc7d418" providerId="ADAL" clId="{00CEC48E-7305-4C0E-835F-0E7D153E7834}" dt="2021-02-01T20:38:31.084" v="25" actId="14100"/>
        <pc:sldMkLst>
          <pc:docMk/>
          <pc:sldMk cId="118939129" sldId="435"/>
        </pc:sldMkLst>
        <pc:spChg chg="mod">
          <ac:chgData name="Swenson, Jody" userId="f700768a-5749-4e0f-98d7-2b523cc7d418" providerId="ADAL" clId="{00CEC48E-7305-4C0E-835F-0E7D153E7834}" dt="2021-02-01T20:36:28.704" v="16" actId="14100"/>
          <ac:spMkLst>
            <pc:docMk/>
            <pc:sldMk cId="118939129" sldId="435"/>
            <ac:spMk id="2" creationId="{00000000-0000-0000-0000-000000000000}"/>
          </ac:spMkLst>
        </pc:spChg>
        <pc:picChg chg="del">
          <ac:chgData name="Swenson, Jody" userId="f700768a-5749-4e0f-98d7-2b523cc7d418" providerId="ADAL" clId="{00CEC48E-7305-4C0E-835F-0E7D153E7834}" dt="2021-02-01T20:35:18.814" v="0" actId="478"/>
          <ac:picMkLst>
            <pc:docMk/>
            <pc:sldMk cId="118939129" sldId="435"/>
            <ac:picMk id="3" creationId="{00000000-0000-0000-0000-000000000000}"/>
          </ac:picMkLst>
        </pc:picChg>
        <pc:picChg chg="add del mod">
          <ac:chgData name="Swenson, Jody" userId="f700768a-5749-4e0f-98d7-2b523cc7d418" providerId="ADAL" clId="{00CEC48E-7305-4C0E-835F-0E7D153E7834}" dt="2021-02-01T20:37:58.541" v="17" actId="478"/>
          <ac:picMkLst>
            <pc:docMk/>
            <pc:sldMk cId="118939129" sldId="435"/>
            <ac:picMk id="5" creationId="{AF5AE6F2-C202-4583-AD9C-8FCB61309C6F}"/>
          </ac:picMkLst>
        </pc:picChg>
        <pc:picChg chg="add mod">
          <ac:chgData name="Swenson, Jody" userId="f700768a-5749-4e0f-98d7-2b523cc7d418" providerId="ADAL" clId="{00CEC48E-7305-4C0E-835F-0E7D153E7834}" dt="2021-02-01T20:38:31.084" v="25" actId="14100"/>
          <ac:picMkLst>
            <pc:docMk/>
            <pc:sldMk cId="118939129" sldId="435"/>
            <ac:picMk id="7" creationId="{FE24E712-F44D-4AAE-AE52-168EDCDB6212}"/>
          </ac:picMkLst>
        </pc:picChg>
      </pc:sldChg>
    </pc:docChg>
  </pc:docChgLst>
  <pc:docChgLst>
    <pc:chgData name="Swenson, Jody" userId="f700768a-5749-4e0f-98d7-2b523cc7d418" providerId="ADAL" clId="{DBBEA7ED-9FE7-461B-B94E-D28D676570F5}"/>
    <pc:docChg chg="custSel addSld delSld modSld sldOrd">
      <pc:chgData name="Swenson, Jody" userId="f700768a-5749-4e0f-98d7-2b523cc7d418" providerId="ADAL" clId="{DBBEA7ED-9FE7-461B-B94E-D28D676570F5}" dt="2022-07-29T21:36:57.095" v="579" actId="1036"/>
      <pc:docMkLst>
        <pc:docMk/>
      </pc:docMkLst>
      <pc:sldChg chg="del">
        <pc:chgData name="Swenson, Jody" userId="f700768a-5749-4e0f-98d7-2b523cc7d418" providerId="ADAL" clId="{DBBEA7ED-9FE7-461B-B94E-D28D676570F5}" dt="2022-07-29T21:15:15.498" v="228" actId="47"/>
        <pc:sldMkLst>
          <pc:docMk/>
          <pc:sldMk cId="4189130371" sldId="388"/>
        </pc:sldMkLst>
      </pc:sldChg>
      <pc:sldChg chg="del ord">
        <pc:chgData name="Swenson, Jody" userId="f700768a-5749-4e0f-98d7-2b523cc7d418" providerId="ADAL" clId="{DBBEA7ED-9FE7-461B-B94E-D28D676570F5}" dt="2022-07-29T21:16:28.238" v="237" actId="47"/>
        <pc:sldMkLst>
          <pc:docMk/>
          <pc:sldMk cId="3979642606" sldId="431"/>
        </pc:sldMkLst>
      </pc:sldChg>
      <pc:sldChg chg="modSp mod ord">
        <pc:chgData name="Swenson, Jody" userId="f700768a-5749-4e0f-98d7-2b523cc7d418" providerId="ADAL" clId="{DBBEA7ED-9FE7-461B-B94E-D28D676570F5}" dt="2022-07-29T21:20:23.201" v="357"/>
        <pc:sldMkLst>
          <pc:docMk/>
          <pc:sldMk cId="2083206885" sldId="432"/>
        </pc:sldMkLst>
        <pc:spChg chg="mod">
          <ac:chgData name="Swenson, Jody" userId="f700768a-5749-4e0f-98d7-2b523cc7d418" providerId="ADAL" clId="{DBBEA7ED-9FE7-461B-B94E-D28D676570F5}" dt="2022-07-29T21:18:20.923" v="283" actId="1076"/>
          <ac:spMkLst>
            <pc:docMk/>
            <pc:sldMk cId="2083206885" sldId="432"/>
            <ac:spMk id="2" creationId="{00000000-0000-0000-0000-000000000000}"/>
          </ac:spMkLst>
        </pc:spChg>
        <pc:spChg chg="mod">
          <ac:chgData name="Swenson, Jody" userId="f700768a-5749-4e0f-98d7-2b523cc7d418" providerId="ADAL" clId="{DBBEA7ED-9FE7-461B-B94E-D28D676570F5}" dt="2022-07-29T21:20:03.782" v="355" actId="1037"/>
          <ac:spMkLst>
            <pc:docMk/>
            <pc:sldMk cId="2083206885" sldId="432"/>
            <ac:spMk id="5" creationId="{00000000-0000-0000-0000-000000000000}"/>
          </ac:spMkLst>
        </pc:spChg>
        <pc:grpChg chg="mod">
          <ac:chgData name="Swenson, Jody" userId="f700768a-5749-4e0f-98d7-2b523cc7d418" providerId="ADAL" clId="{DBBEA7ED-9FE7-461B-B94E-D28D676570F5}" dt="2022-07-29T21:20:03.782" v="355" actId="1037"/>
          <ac:grpSpMkLst>
            <pc:docMk/>
            <pc:sldMk cId="2083206885" sldId="432"/>
            <ac:grpSpMk id="7" creationId="{00000000-0000-0000-0000-000000000000}"/>
          </ac:grpSpMkLst>
        </pc:grpChg>
      </pc:sldChg>
      <pc:sldChg chg="modSp">
        <pc:chgData name="Swenson, Jody" userId="f700768a-5749-4e0f-98d7-2b523cc7d418" providerId="ADAL" clId="{DBBEA7ED-9FE7-461B-B94E-D28D676570F5}" dt="2022-07-06T16:33:11.806" v="227" actId="120"/>
        <pc:sldMkLst>
          <pc:docMk/>
          <pc:sldMk cId="3618971869" sldId="434"/>
        </pc:sldMkLst>
        <pc:spChg chg="mod">
          <ac:chgData name="Swenson, Jody" userId="f700768a-5749-4e0f-98d7-2b523cc7d418" providerId="ADAL" clId="{DBBEA7ED-9FE7-461B-B94E-D28D676570F5}" dt="2022-07-06T16:33:11.806" v="227" actId="120"/>
          <ac:spMkLst>
            <pc:docMk/>
            <pc:sldMk cId="3618971869" sldId="434"/>
            <ac:spMk id="2" creationId="{00000000-0000-0000-0000-000000000000}"/>
          </ac:spMkLst>
        </pc:spChg>
      </pc:sldChg>
      <pc:sldChg chg="modSp modAnim">
        <pc:chgData name="Swenson, Jody" userId="f700768a-5749-4e0f-98d7-2b523cc7d418" providerId="ADAL" clId="{DBBEA7ED-9FE7-461B-B94E-D28D676570F5}" dt="2022-03-28T17:01:14.858" v="222"/>
        <pc:sldMkLst>
          <pc:docMk/>
          <pc:sldMk cId="118939129" sldId="435"/>
        </pc:sldMkLst>
        <pc:spChg chg="mod">
          <ac:chgData name="Swenson, Jody" userId="f700768a-5749-4e0f-98d7-2b523cc7d418" providerId="ADAL" clId="{DBBEA7ED-9FE7-461B-B94E-D28D676570F5}" dt="2022-03-28T17:00:45.756" v="219" actId="20577"/>
          <ac:spMkLst>
            <pc:docMk/>
            <pc:sldMk cId="118939129" sldId="435"/>
            <ac:spMk id="2" creationId="{00000000-0000-0000-0000-000000000000}"/>
          </ac:spMkLst>
        </pc:spChg>
      </pc:sldChg>
      <pc:sldChg chg="modSp mod">
        <pc:chgData name="Swenson, Jody" userId="f700768a-5749-4e0f-98d7-2b523cc7d418" providerId="ADAL" clId="{DBBEA7ED-9FE7-461B-B94E-D28D676570F5}" dt="2022-07-29T21:21:40.616" v="359" actId="14100"/>
        <pc:sldMkLst>
          <pc:docMk/>
          <pc:sldMk cId="2221707072" sldId="436"/>
        </pc:sldMkLst>
        <pc:spChg chg="mod">
          <ac:chgData name="Swenson, Jody" userId="f700768a-5749-4e0f-98d7-2b523cc7d418" providerId="ADAL" clId="{DBBEA7ED-9FE7-461B-B94E-D28D676570F5}" dt="2022-07-29T21:21:40.616" v="359" actId="14100"/>
          <ac:spMkLst>
            <pc:docMk/>
            <pc:sldMk cId="2221707072" sldId="436"/>
            <ac:spMk id="2" creationId="{00000000-0000-0000-0000-000000000000}"/>
          </ac:spMkLst>
        </pc:spChg>
      </pc:sldChg>
      <pc:sldChg chg="modSp modAnim">
        <pc:chgData name="Swenson, Jody" userId="f700768a-5749-4e0f-98d7-2b523cc7d418" providerId="ADAL" clId="{DBBEA7ED-9FE7-461B-B94E-D28D676570F5}" dt="2022-03-28T16:59:50.283" v="180" actId="20577"/>
        <pc:sldMkLst>
          <pc:docMk/>
          <pc:sldMk cId="1337985813" sldId="438"/>
        </pc:sldMkLst>
        <pc:spChg chg="mod">
          <ac:chgData name="Swenson, Jody" userId="f700768a-5749-4e0f-98d7-2b523cc7d418" providerId="ADAL" clId="{DBBEA7ED-9FE7-461B-B94E-D28D676570F5}" dt="2022-03-28T16:59:50.283" v="180" actId="20577"/>
          <ac:spMkLst>
            <pc:docMk/>
            <pc:sldMk cId="1337985813" sldId="438"/>
            <ac:spMk id="2" creationId="{00000000-0000-0000-0000-000000000000}"/>
          </ac:spMkLst>
        </pc:spChg>
      </pc:sldChg>
      <pc:sldChg chg="modSp">
        <pc:chgData name="Swenson, Jody" userId="f700768a-5749-4e0f-98d7-2b523cc7d418" providerId="ADAL" clId="{DBBEA7ED-9FE7-461B-B94E-D28D676570F5}" dt="2022-03-28T16:59:26.349" v="172" actId="20577"/>
        <pc:sldMkLst>
          <pc:docMk/>
          <pc:sldMk cId="4228015859" sldId="449"/>
        </pc:sldMkLst>
        <pc:spChg chg="mod">
          <ac:chgData name="Swenson, Jody" userId="f700768a-5749-4e0f-98d7-2b523cc7d418" providerId="ADAL" clId="{DBBEA7ED-9FE7-461B-B94E-D28D676570F5}" dt="2022-03-28T16:59:26.349" v="172" actId="20577"/>
          <ac:spMkLst>
            <pc:docMk/>
            <pc:sldMk cId="4228015859" sldId="449"/>
            <ac:spMk id="6" creationId="{00000000-0000-0000-0000-000000000000}"/>
          </ac:spMkLst>
        </pc:spChg>
      </pc:sldChg>
      <pc:sldChg chg="modSp">
        <pc:chgData name="Swenson, Jody" userId="f700768a-5749-4e0f-98d7-2b523cc7d418" providerId="ADAL" clId="{DBBEA7ED-9FE7-461B-B94E-D28D676570F5}" dt="2022-03-28T16:59:35.736" v="176" actId="20577"/>
        <pc:sldMkLst>
          <pc:docMk/>
          <pc:sldMk cId="2341027019" sldId="450"/>
        </pc:sldMkLst>
        <pc:spChg chg="mod">
          <ac:chgData name="Swenson, Jody" userId="f700768a-5749-4e0f-98d7-2b523cc7d418" providerId="ADAL" clId="{DBBEA7ED-9FE7-461B-B94E-D28D676570F5}" dt="2022-03-28T16:59:35.736" v="176" actId="20577"/>
          <ac:spMkLst>
            <pc:docMk/>
            <pc:sldMk cId="2341027019" sldId="450"/>
            <ac:spMk id="4" creationId="{00000000-0000-0000-0000-000000000000}"/>
          </ac:spMkLst>
        </pc:spChg>
      </pc:sldChg>
      <pc:sldChg chg="modSp mod modAnim">
        <pc:chgData name="Swenson, Jody" userId="f700768a-5749-4e0f-98d7-2b523cc7d418" providerId="ADAL" clId="{DBBEA7ED-9FE7-461B-B94E-D28D676570F5}" dt="2022-07-29T21:36:57.095" v="579" actId="1036"/>
        <pc:sldMkLst>
          <pc:docMk/>
          <pc:sldMk cId="2600521333" sldId="456"/>
        </pc:sldMkLst>
        <pc:spChg chg="mod">
          <ac:chgData name="Swenson, Jody" userId="f700768a-5749-4e0f-98d7-2b523cc7d418" providerId="ADAL" clId="{DBBEA7ED-9FE7-461B-B94E-D28D676570F5}" dt="2022-07-29T21:36:23.504" v="577" actId="6549"/>
          <ac:spMkLst>
            <pc:docMk/>
            <pc:sldMk cId="2600521333" sldId="456"/>
            <ac:spMk id="2" creationId="{00000000-0000-0000-0000-000000000000}"/>
          </ac:spMkLst>
        </pc:spChg>
        <pc:spChg chg="mod">
          <ac:chgData name="Swenson, Jody" userId="f700768a-5749-4e0f-98d7-2b523cc7d418" providerId="ADAL" clId="{DBBEA7ED-9FE7-461B-B94E-D28D676570F5}" dt="2022-07-29T21:36:57.095" v="579" actId="1036"/>
          <ac:spMkLst>
            <pc:docMk/>
            <pc:sldMk cId="2600521333" sldId="456"/>
            <ac:spMk id="5126" creationId="{00000000-0000-0000-0000-000000000000}"/>
          </ac:spMkLst>
        </pc:spChg>
      </pc:sldChg>
      <pc:sldChg chg="del">
        <pc:chgData name="Swenson, Jody" userId="f700768a-5749-4e0f-98d7-2b523cc7d418" providerId="ADAL" clId="{DBBEA7ED-9FE7-461B-B94E-D28D676570F5}" dt="2022-07-29T21:15:22.486" v="230" actId="47"/>
        <pc:sldMkLst>
          <pc:docMk/>
          <pc:sldMk cId="4132922242" sldId="460"/>
        </pc:sldMkLst>
      </pc:sldChg>
      <pc:sldChg chg="addSp delSp modSp mod">
        <pc:chgData name="Swenson, Jody" userId="f700768a-5749-4e0f-98d7-2b523cc7d418" providerId="ADAL" clId="{DBBEA7ED-9FE7-461B-B94E-D28D676570F5}" dt="2022-03-28T16:56:30.930" v="105" actId="1038"/>
        <pc:sldMkLst>
          <pc:docMk/>
          <pc:sldMk cId="2129865683" sldId="461"/>
        </pc:sldMkLst>
        <pc:picChg chg="add del mod">
          <ac:chgData name="Swenson, Jody" userId="f700768a-5749-4e0f-98d7-2b523cc7d418" providerId="ADAL" clId="{DBBEA7ED-9FE7-461B-B94E-D28D676570F5}" dt="2022-03-28T16:56:14.023" v="83" actId="478"/>
          <ac:picMkLst>
            <pc:docMk/>
            <pc:sldMk cId="2129865683" sldId="461"/>
            <ac:picMk id="5" creationId="{1485B642-EFF8-4DDD-B749-862D4589EA8F}"/>
          </ac:picMkLst>
        </pc:picChg>
        <pc:picChg chg="add mod">
          <ac:chgData name="Swenson, Jody" userId="f700768a-5749-4e0f-98d7-2b523cc7d418" providerId="ADAL" clId="{DBBEA7ED-9FE7-461B-B94E-D28D676570F5}" dt="2022-03-28T16:56:30.930" v="105" actId="1038"/>
          <ac:picMkLst>
            <pc:docMk/>
            <pc:sldMk cId="2129865683" sldId="461"/>
            <ac:picMk id="7" creationId="{B9290B9F-FD98-4DCD-89FC-0EE70965B102}"/>
          </ac:picMkLst>
        </pc:picChg>
        <pc:picChg chg="del">
          <ac:chgData name="Swenson, Jody" userId="f700768a-5749-4e0f-98d7-2b523cc7d418" providerId="ADAL" clId="{DBBEA7ED-9FE7-461B-B94E-D28D676570F5}" dt="2022-03-28T16:53:27.796" v="77" actId="478"/>
          <ac:picMkLst>
            <pc:docMk/>
            <pc:sldMk cId="2129865683" sldId="461"/>
            <ac:picMk id="11" creationId="{C0F67804-F781-41CE-BD19-7627846711D3}"/>
          </ac:picMkLst>
        </pc:picChg>
      </pc:sldChg>
      <pc:sldChg chg="add">
        <pc:chgData name="Swenson, Jody" userId="f700768a-5749-4e0f-98d7-2b523cc7d418" providerId="ADAL" clId="{DBBEA7ED-9FE7-461B-B94E-D28D676570F5}" dt="2022-07-29T21:15:19.691" v="229"/>
        <pc:sldMkLst>
          <pc:docMk/>
          <pc:sldMk cId="3059452187" sldId="462"/>
        </pc:sldMkLst>
      </pc:sldChg>
      <pc:sldChg chg="add">
        <pc:chgData name="Swenson, Jody" userId="f700768a-5749-4e0f-98d7-2b523cc7d418" providerId="ADAL" clId="{DBBEA7ED-9FE7-461B-B94E-D28D676570F5}" dt="2022-07-29T21:15:19.691" v="229"/>
        <pc:sldMkLst>
          <pc:docMk/>
          <pc:sldMk cId="2546646414" sldId="463"/>
        </pc:sldMkLst>
      </pc:sldChg>
      <pc:sldMasterChg chg="delSldLayout">
        <pc:chgData name="Swenson, Jody" userId="f700768a-5749-4e0f-98d7-2b523cc7d418" providerId="ADAL" clId="{DBBEA7ED-9FE7-461B-B94E-D28D676570F5}" dt="2022-07-29T21:15:15.498" v="228" actId="47"/>
        <pc:sldMasterMkLst>
          <pc:docMk/>
          <pc:sldMasterMk cId="1884031569" sldId="2147483856"/>
        </pc:sldMasterMkLst>
        <pc:sldLayoutChg chg="del">
          <pc:chgData name="Swenson, Jody" userId="f700768a-5749-4e0f-98d7-2b523cc7d418" providerId="ADAL" clId="{DBBEA7ED-9FE7-461B-B94E-D28D676570F5}" dt="2022-07-29T21:15:15.498" v="228" actId="47"/>
          <pc:sldLayoutMkLst>
            <pc:docMk/>
            <pc:sldMasterMk cId="1884031569" sldId="2147483856"/>
            <pc:sldLayoutMk cId="1260409080" sldId="2147483882"/>
          </pc:sldLayoutMkLst>
        </pc:sldLayoutChg>
      </pc:sldMasterChg>
      <pc:sldMasterChg chg="delSldLayout">
        <pc:chgData name="Swenson, Jody" userId="f700768a-5749-4e0f-98d7-2b523cc7d418" providerId="ADAL" clId="{DBBEA7ED-9FE7-461B-B94E-D28D676570F5}" dt="2022-07-29T21:16:28.238" v="237" actId="47"/>
        <pc:sldMasterMkLst>
          <pc:docMk/>
          <pc:sldMasterMk cId="1306281109" sldId="2147484120"/>
        </pc:sldMasterMkLst>
        <pc:sldLayoutChg chg="del">
          <pc:chgData name="Swenson, Jody" userId="f700768a-5749-4e0f-98d7-2b523cc7d418" providerId="ADAL" clId="{DBBEA7ED-9FE7-461B-B94E-D28D676570F5}" dt="2022-07-29T21:16:28.238" v="237" actId="47"/>
          <pc:sldLayoutMkLst>
            <pc:docMk/>
            <pc:sldMasterMk cId="1306281109" sldId="2147484120"/>
            <pc:sldLayoutMk cId="2044819419" sldId="2147484147"/>
          </pc:sldLayoutMkLst>
        </pc:sldLayoutChg>
      </pc:sldMasterChg>
    </pc:docChg>
  </pc:docChgLst>
  <pc:docChgLst>
    <pc:chgData name="Swenson, Jody" userId="f700768a-5749-4e0f-98d7-2b523cc7d418" providerId="ADAL" clId="{2EE1D8C1-731A-4747-847F-4FC91154C806}"/>
    <pc:docChg chg="undo custSel addSld modSld">
      <pc:chgData name="Swenson, Jody" userId="f700768a-5749-4e0f-98d7-2b523cc7d418" providerId="ADAL" clId="{2EE1D8C1-731A-4747-847F-4FC91154C806}" dt="2021-03-29T22:07:51.629" v="35" actId="14100"/>
      <pc:docMkLst>
        <pc:docMk/>
      </pc:docMkLst>
      <pc:sldChg chg="modSp mod">
        <pc:chgData name="Swenson, Jody" userId="f700768a-5749-4e0f-98d7-2b523cc7d418" providerId="ADAL" clId="{2EE1D8C1-731A-4747-847F-4FC91154C806}" dt="2021-03-24T16:33:53.742" v="0" actId="255"/>
        <pc:sldMkLst>
          <pc:docMk/>
          <pc:sldMk cId="3979642606" sldId="431"/>
        </pc:sldMkLst>
        <pc:spChg chg="mod">
          <ac:chgData name="Swenson, Jody" userId="f700768a-5749-4e0f-98d7-2b523cc7d418" providerId="ADAL" clId="{2EE1D8C1-731A-4747-847F-4FC91154C806}" dt="2021-03-24T16:33:53.742" v="0" actId="255"/>
          <ac:spMkLst>
            <pc:docMk/>
            <pc:sldMk cId="3979642606" sldId="431"/>
            <ac:spMk id="4" creationId="{00000000-0000-0000-0000-000000000000}"/>
          </ac:spMkLst>
        </pc:spChg>
      </pc:sldChg>
      <pc:sldChg chg="addSp delSp modSp mod">
        <pc:chgData name="Swenson, Jody" userId="f700768a-5749-4e0f-98d7-2b523cc7d418" providerId="ADAL" clId="{2EE1D8C1-731A-4747-847F-4FC91154C806}" dt="2021-03-29T22:06:48.227" v="20" actId="478"/>
        <pc:sldMkLst>
          <pc:docMk/>
          <pc:sldMk cId="1189144542" sldId="440"/>
        </pc:sldMkLst>
        <pc:picChg chg="add del mod">
          <ac:chgData name="Swenson, Jody" userId="f700768a-5749-4e0f-98d7-2b523cc7d418" providerId="ADAL" clId="{2EE1D8C1-731A-4747-847F-4FC91154C806}" dt="2021-03-29T22:06:47.589" v="19" actId="22"/>
          <ac:picMkLst>
            <pc:docMk/>
            <pc:sldMk cId="1189144542" sldId="440"/>
            <ac:picMk id="4" creationId="{E576FBFB-339B-4C0C-9140-AD7DBA16CC3B}"/>
          </ac:picMkLst>
        </pc:picChg>
        <pc:picChg chg="add del">
          <ac:chgData name="Swenson, Jody" userId="f700768a-5749-4e0f-98d7-2b523cc7d418" providerId="ADAL" clId="{2EE1D8C1-731A-4747-847F-4FC91154C806}" dt="2021-03-29T22:06:48.227" v="20" actId="478"/>
          <ac:picMkLst>
            <pc:docMk/>
            <pc:sldMk cId="1189144542" sldId="440"/>
            <ac:picMk id="5" creationId="{00000000-0000-0000-0000-000000000000}"/>
          </ac:picMkLst>
        </pc:picChg>
      </pc:sldChg>
      <pc:sldChg chg="addSp delSp modSp add mod">
        <pc:chgData name="Swenson, Jody" userId="f700768a-5749-4e0f-98d7-2b523cc7d418" providerId="ADAL" clId="{2EE1D8C1-731A-4747-847F-4FC91154C806}" dt="2021-03-29T22:07:51.629" v="35" actId="14100"/>
        <pc:sldMkLst>
          <pc:docMk/>
          <pc:sldMk cId="2129865683" sldId="461"/>
        </pc:sldMkLst>
        <pc:picChg chg="add del mod">
          <ac:chgData name="Swenson, Jody" userId="f700768a-5749-4e0f-98d7-2b523cc7d418" providerId="ADAL" clId="{2EE1D8C1-731A-4747-847F-4FC91154C806}" dt="2021-03-29T21:57:09.291" v="7" actId="478"/>
          <ac:picMkLst>
            <pc:docMk/>
            <pc:sldMk cId="2129865683" sldId="461"/>
            <ac:picMk id="4" creationId="{46B60036-F5F4-403A-84B9-5B13F6B9C2E7}"/>
          </ac:picMkLst>
        </pc:picChg>
        <pc:picChg chg="del">
          <ac:chgData name="Swenson, Jody" userId="f700768a-5749-4e0f-98d7-2b523cc7d418" providerId="ADAL" clId="{2EE1D8C1-731A-4747-847F-4FC91154C806}" dt="2021-03-29T21:47:40.331" v="2" actId="478"/>
          <ac:picMkLst>
            <pc:docMk/>
            <pc:sldMk cId="2129865683" sldId="461"/>
            <ac:picMk id="5" creationId="{00000000-0000-0000-0000-000000000000}"/>
          </ac:picMkLst>
        </pc:picChg>
        <pc:picChg chg="add del mod">
          <ac:chgData name="Swenson, Jody" userId="f700768a-5749-4e0f-98d7-2b523cc7d418" providerId="ADAL" clId="{2EE1D8C1-731A-4747-847F-4FC91154C806}" dt="2021-03-29T21:58:48.821" v="10" actId="478"/>
          <ac:picMkLst>
            <pc:docMk/>
            <pc:sldMk cId="2129865683" sldId="461"/>
            <ac:picMk id="7" creationId="{404EC142-E358-416B-8CE3-6FA71078E04F}"/>
          </ac:picMkLst>
        </pc:picChg>
        <pc:picChg chg="add del mod">
          <ac:chgData name="Swenson, Jody" userId="f700768a-5749-4e0f-98d7-2b523cc7d418" providerId="ADAL" clId="{2EE1D8C1-731A-4747-847F-4FC91154C806}" dt="2021-03-29T22:07:36.925" v="28" actId="478"/>
          <ac:picMkLst>
            <pc:docMk/>
            <pc:sldMk cId="2129865683" sldId="461"/>
            <ac:picMk id="9" creationId="{0CA63C88-B792-42F9-B849-BF55DAB70A15}"/>
          </ac:picMkLst>
        </pc:picChg>
        <pc:picChg chg="add mod">
          <ac:chgData name="Swenson, Jody" userId="f700768a-5749-4e0f-98d7-2b523cc7d418" providerId="ADAL" clId="{2EE1D8C1-731A-4747-847F-4FC91154C806}" dt="2021-03-29T22:07:51.629" v="35" actId="14100"/>
          <ac:picMkLst>
            <pc:docMk/>
            <pc:sldMk cId="2129865683" sldId="461"/>
            <ac:picMk id="11" creationId="{C0F67804-F781-41CE-BD19-7627846711D3}"/>
          </ac:picMkLst>
        </pc:picChg>
      </pc:sldChg>
    </pc:docChg>
  </pc:docChgLst>
  <pc:docChgLst>
    <pc:chgData name="Swenson, Jody" userId="f700768a-5749-4e0f-98d7-2b523cc7d418" providerId="ADAL" clId="{7FB45FCC-C8E7-49CD-A7E0-22651EE8B15B}"/>
    <pc:docChg chg="undo custSel delSld modSld modMainMaster modNotesMaster">
      <pc:chgData name="Swenson, Jody" userId="f700768a-5749-4e0f-98d7-2b523cc7d418" providerId="ADAL" clId="{7FB45FCC-C8E7-49CD-A7E0-22651EE8B15B}" dt="2020-12-02T17:54:34.214" v="1166" actId="20577"/>
      <pc:docMkLst>
        <pc:docMk/>
      </pc:docMkLst>
      <pc:sldChg chg="modSp mod modAnim">
        <pc:chgData name="Swenson, Jody" userId="f700768a-5749-4e0f-98d7-2b523cc7d418" providerId="ADAL" clId="{7FB45FCC-C8E7-49CD-A7E0-22651EE8B15B}" dt="2020-11-30T23:48:56.672" v="219" actId="1076"/>
        <pc:sldMkLst>
          <pc:docMk/>
          <pc:sldMk cId="4189130371" sldId="388"/>
        </pc:sldMkLst>
        <pc:spChg chg="mod">
          <ac:chgData name="Swenson, Jody" userId="f700768a-5749-4e0f-98d7-2b523cc7d418" providerId="ADAL" clId="{7FB45FCC-C8E7-49CD-A7E0-22651EE8B15B}" dt="2020-11-30T23:48:41.587" v="216" actId="1076"/>
          <ac:spMkLst>
            <pc:docMk/>
            <pc:sldMk cId="4189130371" sldId="388"/>
            <ac:spMk id="2" creationId="{00000000-0000-0000-0000-000000000000}"/>
          </ac:spMkLst>
        </pc:spChg>
        <pc:spChg chg="mod">
          <ac:chgData name="Swenson, Jody" userId="f700768a-5749-4e0f-98d7-2b523cc7d418" providerId="ADAL" clId="{7FB45FCC-C8E7-49CD-A7E0-22651EE8B15B}" dt="2020-11-30T23:48:53.664" v="218" actId="1076"/>
          <ac:spMkLst>
            <pc:docMk/>
            <pc:sldMk cId="4189130371" sldId="388"/>
            <ac:spMk id="4" creationId="{00000000-0000-0000-0000-000000000000}"/>
          </ac:spMkLst>
        </pc:spChg>
        <pc:spChg chg="mod">
          <ac:chgData name="Swenson, Jody" userId="f700768a-5749-4e0f-98d7-2b523cc7d418" providerId="ADAL" clId="{7FB45FCC-C8E7-49CD-A7E0-22651EE8B15B}" dt="2020-11-30T23:48:56.672" v="219" actId="1076"/>
          <ac:spMkLst>
            <pc:docMk/>
            <pc:sldMk cId="4189130371" sldId="388"/>
            <ac:spMk id="5" creationId="{00000000-0000-0000-0000-000000000000}"/>
          </ac:spMkLst>
        </pc:spChg>
      </pc:sldChg>
      <pc:sldChg chg="modSp modNotes">
        <pc:chgData name="Swenson, Jody" userId="f700768a-5749-4e0f-98d7-2b523cc7d418" providerId="ADAL" clId="{7FB45FCC-C8E7-49CD-A7E0-22651EE8B15B}" dt="2020-11-30T23:44:54.336" v="58"/>
        <pc:sldMkLst>
          <pc:docMk/>
          <pc:sldMk cId="3447088085" sldId="419"/>
        </pc:sldMkLst>
        <pc:spChg chg="mod">
          <ac:chgData name="Swenson, Jody" userId="f700768a-5749-4e0f-98d7-2b523cc7d418" providerId="ADAL" clId="{7FB45FCC-C8E7-49CD-A7E0-22651EE8B15B}" dt="2020-11-30T23:44:54.336" v="58"/>
          <ac:spMkLst>
            <pc:docMk/>
            <pc:sldMk cId="3447088085" sldId="419"/>
            <ac:spMk id="5" creationId="{00000000-0000-0000-0000-000000000000}"/>
          </ac:spMkLst>
        </pc:spChg>
        <pc:spChg chg="mod">
          <ac:chgData name="Swenson, Jody" userId="f700768a-5749-4e0f-98d7-2b523cc7d418" providerId="ADAL" clId="{7FB45FCC-C8E7-49CD-A7E0-22651EE8B15B}" dt="2020-11-30T23:44:54.336" v="58"/>
          <ac:spMkLst>
            <pc:docMk/>
            <pc:sldMk cId="3447088085" sldId="419"/>
            <ac:spMk id="6" creationId="{00000000-0000-0000-0000-000000000000}"/>
          </ac:spMkLst>
        </pc:spChg>
        <pc:picChg chg="mod">
          <ac:chgData name="Swenson, Jody" userId="f700768a-5749-4e0f-98d7-2b523cc7d418" providerId="ADAL" clId="{7FB45FCC-C8E7-49CD-A7E0-22651EE8B15B}" dt="2020-11-30T23:44:54.336" v="58"/>
          <ac:picMkLst>
            <pc:docMk/>
            <pc:sldMk cId="3447088085" sldId="419"/>
            <ac:picMk id="7" creationId="{00000000-0000-0000-0000-000000000000}"/>
          </ac:picMkLst>
        </pc:picChg>
      </pc:sldChg>
      <pc:sldChg chg="modSp modNotes">
        <pc:chgData name="Swenson, Jody" userId="f700768a-5749-4e0f-98d7-2b523cc7d418" providerId="ADAL" clId="{7FB45FCC-C8E7-49CD-A7E0-22651EE8B15B}" dt="2020-11-30T23:44:54.336" v="58"/>
        <pc:sldMkLst>
          <pc:docMk/>
          <pc:sldMk cId="690285567" sldId="421"/>
        </pc:sldMkLst>
        <pc:spChg chg="mod">
          <ac:chgData name="Swenson, Jody" userId="f700768a-5749-4e0f-98d7-2b523cc7d418" providerId="ADAL" clId="{7FB45FCC-C8E7-49CD-A7E0-22651EE8B15B}" dt="2020-11-30T23:44:54.336" v="58"/>
          <ac:spMkLst>
            <pc:docMk/>
            <pc:sldMk cId="690285567" sldId="421"/>
            <ac:spMk id="5" creationId="{00000000-0000-0000-0000-000000000000}"/>
          </ac:spMkLst>
        </pc:spChg>
        <pc:spChg chg="mod">
          <ac:chgData name="Swenson, Jody" userId="f700768a-5749-4e0f-98d7-2b523cc7d418" providerId="ADAL" clId="{7FB45FCC-C8E7-49CD-A7E0-22651EE8B15B}" dt="2020-11-30T23:44:54.336" v="58"/>
          <ac:spMkLst>
            <pc:docMk/>
            <pc:sldMk cId="690285567" sldId="421"/>
            <ac:spMk id="9" creationId="{00000000-0000-0000-0000-000000000000}"/>
          </ac:spMkLst>
        </pc:spChg>
        <pc:picChg chg="mod">
          <ac:chgData name="Swenson, Jody" userId="f700768a-5749-4e0f-98d7-2b523cc7d418" providerId="ADAL" clId="{7FB45FCC-C8E7-49CD-A7E0-22651EE8B15B}" dt="2020-11-30T23:44:54.336" v="58"/>
          <ac:picMkLst>
            <pc:docMk/>
            <pc:sldMk cId="690285567" sldId="421"/>
            <ac:picMk id="3" creationId="{00000000-0000-0000-0000-000000000000}"/>
          </ac:picMkLst>
        </pc:picChg>
        <pc:picChg chg="mod">
          <ac:chgData name="Swenson, Jody" userId="f700768a-5749-4e0f-98d7-2b523cc7d418" providerId="ADAL" clId="{7FB45FCC-C8E7-49CD-A7E0-22651EE8B15B}" dt="2020-11-30T23:44:54.336" v="58"/>
          <ac:picMkLst>
            <pc:docMk/>
            <pc:sldMk cId="690285567" sldId="421"/>
            <ac:picMk id="7" creationId="{00000000-0000-0000-0000-000000000000}"/>
          </ac:picMkLst>
        </pc:picChg>
      </pc:sldChg>
      <pc:sldChg chg="modSp modNotes">
        <pc:chgData name="Swenson, Jody" userId="f700768a-5749-4e0f-98d7-2b523cc7d418" providerId="ADAL" clId="{7FB45FCC-C8E7-49CD-A7E0-22651EE8B15B}" dt="2020-11-30T23:44:54.336" v="58"/>
        <pc:sldMkLst>
          <pc:docMk/>
          <pc:sldMk cId="1790740543" sldId="423"/>
        </pc:sldMkLst>
        <pc:spChg chg="mod">
          <ac:chgData name="Swenson, Jody" userId="f700768a-5749-4e0f-98d7-2b523cc7d418" providerId="ADAL" clId="{7FB45FCC-C8E7-49CD-A7E0-22651EE8B15B}" dt="2020-11-30T23:44:54.336" v="58"/>
          <ac:spMkLst>
            <pc:docMk/>
            <pc:sldMk cId="1790740543" sldId="423"/>
            <ac:spMk id="5" creationId="{00000000-0000-0000-0000-000000000000}"/>
          </ac:spMkLst>
        </pc:spChg>
        <pc:spChg chg="mod">
          <ac:chgData name="Swenson, Jody" userId="f700768a-5749-4e0f-98d7-2b523cc7d418" providerId="ADAL" clId="{7FB45FCC-C8E7-49CD-A7E0-22651EE8B15B}" dt="2020-11-30T23:44:54.336" v="58"/>
          <ac:spMkLst>
            <pc:docMk/>
            <pc:sldMk cId="1790740543" sldId="423"/>
            <ac:spMk id="6" creationId="{00000000-0000-0000-0000-000000000000}"/>
          </ac:spMkLst>
        </pc:spChg>
        <pc:spChg chg="mod">
          <ac:chgData name="Swenson, Jody" userId="f700768a-5749-4e0f-98d7-2b523cc7d418" providerId="ADAL" clId="{7FB45FCC-C8E7-49CD-A7E0-22651EE8B15B}" dt="2020-11-30T23:44:54.336" v="58"/>
          <ac:spMkLst>
            <pc:docMk/>
            <pc:sldMk cId="1790740543" sldId="423"/>
            <ac:spMk id="12" creationId="{00000000-0000-0000-0000-000000000000}"/>
          </ac:spMkLst>
        </pc:spChg>
        <pc:grpChg chg="mod">
          <ac:chgData name="Swenson, Jody" userId="f700768a-5749-4e0f-98d7-2b523cc7d418" providerId="ADAL" clId="{7FB45FCC-C8E7-49CD-A7E0-22651EE8B15B}" dt="2020-11-30T23:44:54.336" v="58"/>
          <ac:grpSpMkLst>
            <pc:docMk/>
            <pc:sldMk cId="1790740543" sldId="423"/>
            <ac:grpSpMk id="8" creationId="{00000000-0000-0000-0000-000000000000}"/>
          </ac:grpSpMkLst>
        </pc:grpChg>
        <pc:picChg chg="mod">
          <ac:chgData name="Swenson, Jody" userId="f700768a-5749-4e0f-98d7-2b523cc7d418" providerId="ADAL" clId="{7FB45FCC-C8E7-49CD-A7E0-22651EE8B15B}" dt="2020-11-30T23:44:54.336" v="58"/>
          <ac:picMkLst>
            <pc:docMk/>
            <pc:sldMk cId="1790740543" sldId="423"/>
            <ac:picMk id="2" creationId="{00000000-0000-0000-0000-000000000000}"/>
          </ac:picMkLst>
        </pc:picChg>
        <pc:picChg chg="mod">
          <ac:chgData name="Swenson, Jody" userId="f700768a-5749-4e0f-98d7-2b523cc7d418" providerId="ADAL" clId="{7FB45FCC-C8E7-49CD-A7E0-22651EE8B15B}" dt="2020-11-30T23:44:54.336" v="58"/>
          <ac:picMkLst>
            <pc:docMk/>
            <pc:sldMk cId="1790740543" sldId="423"/>
            <ac:picMk id="3" creationId="{00000000-0000-0000-0000-000000000000}"/>
          </ac:picMkLst>
        </pc:picChg>
      </pc:sldChg>
      <pc:sldChg chg="modSp mod modNotes">
        <pc:chgData name="Swenson, Jody" userId="f700768a-5749-4e0f-98d7-2b523cc7d418" providerId="ADAL" clId="{7FB45FCC-C8E7-49CD-A7E0-22651EE8B15B}" dt="2020-12-01T00:12:39.594" v="1043" actId="14100"/>
        <pc:sldMkLst>
          <pc:docMk/>
          <pc:sldMk cId="1354657885" sldId="424"/>
        </pc:sldMkLst>
        <pc:spChg chg="mod">
          <ac:chgData name="Swenson, Jody" userId="f700768a-5749-4e0f-98d7-2b523cc7d418" providerId="ADAL" clId="{7FB45FCC-C8E7-49CD-A7E0-22651EE8B15B}" dt="2020-11-30T23:44:54.336" v="58"/>
          <ac:spMkLst>
            <pc:docMk/>
            <pc:sldMk cId="1354657885" sldId="424"/>
            <ac:spMk id="2" creationId="{00000000-0000-0000-0000-000000000000}"/>
          </ac:spMkLst>
        </pc:spChg>
        <pc:spChg chg="mod">
          <ac:chgData name="Swenson, Jody" userId="f700768a-5749-4e0f-98d7-2b523cc7d418" providerId="ADAL" clId="{7FB45FCC-C8E7-49CD-A7E0-22651EE8B15B}" dt="2020-11-30T23:44:54.336" v="58"/>
          <ac:spMkLst>
            <pc:docMk/>
            <pc:sldMk cId="1354657885" sldId="424"/>
            <ac:spMk id="9" creationId="{00000000-0000-0000-0000-000000000000}"/>
          </ac:spMkLst>
        </pc:spChg>
        <pc:spChg chg="mod">
          <ac:chgData name="Swenson, Jody" userId="f700768a-5749-4e0f-98d7-2b523cc7d418" providerId="ADAL" clId="{7FB45FCC-C8E7-49CD-A7E0-22651EE8B15B}" dt="2020-11-30T23:44:54.336" v="58"/>
          <ac:spMkLst>
            <pc:docMk/>
            <pc:sldMk cId="1354657885" sldId="424"/>
            <ac:spMk id="17" creationId="{00000000-0000-0000-0000-000000000000}"/>
          </ac:spMkLst>
        </pc:spChg>
        <pc:spChg chg="mod">
          <ac:chgData name="Swenson, Jody" userId="f700768a-5749-4e0f-98d7-2b523cc7d418" providerId="ADAL" clId="{7FB45FCC-C8E7-49CD-A7E0-22651EE8B15B}" dt="2020-11-30T23:44:54.336" v="58"/>
          <ac:spMkLst>
            <pc:docMk/>
            <pc:sldMk cId="1354657885" sldId="424"/>
            <ac:spMk id="18" creationId="{00000000-0000-0000-0000-000000000000}"/>
          </ac:spMkLst>
        </pc:spChg>
        <pc:spChg chg="mod">
          <ac:chgData name="Swenson, Jody" userId="f700768a-5749-4e0f-98d7-2b523cc7d418" providerId="ADAL" clId="{7FB45FCC-C8E7-49CD-A7E0-22651EE8B15B}" dt="2020-12-01T00:12:39.594" v="1043" actId="14100"/>
          <ac:spMkLst>
            <pc:docMk/>
            <pc:sldMk cId="1354657885" sldId="424"/>
            <ac:spMk id="20" creationId="{00000000-0000-0000-0000-000000000000}"/>
          </ac:spMkLst>
        </pc:spChg>
        <pc:spChg chg="mod">
          <ac:chgData name="Swenson, Jody" userId="f700768a-5749-4e0f-98d7-2b523cc7d418" providerId="ADAL" clId="{7FB45FCC-C8E7-49CD-A7E0-22651EE8B15B}" dt="2020-11-30T23:44:54.336" v="58"/>
          <ac:spMkLst>
            <pc:docMk/>
            <pc:sldMk cId="1354657885" sldId="424"/>
            <ac:spMk id="53" creationId="{00000000-0000-0000-0000-000000000000}"/>
          </ac:spMkLst>
        </pc:spChg>
        <pc:spChg chg="mod">
          <ac:chgData name="Swenson, Jody" userId="f700768a-5749-4e0f-98d7-2b523cc7d418" providerId="ADAL" clId="{7FB45FCC-C8E7-49CD-A7E0-22651EE8B15B}" dt="2020-11-30T23:44:54.336" v="58"/>
          <ac:spMkLst>
            <pc:docMk/>
            <pc:sldMk cId="1354657885" sldId="424"/>
            <ac:spMk id="54" creationId="{00000000-0000-0000-0000-000000000000}"/>
          </ac:spMkLst>
        </pc:spChg>
        <pc:spChg chg="mod">
          <ac:chgData name="Swenson, Jody" userId="f700768a-5749-4e0f-98d7-2b523cc7d418" providerId="ADAL" clId="{7FB45FCC-C8E7-49CD-A7E0-22651EE8B15B}" dt="2020-11-30T23:44:54.336" v="58"/>
          <ac:spMkLst>
            <pc:docMk/>
            <pc:sldMk cId="1354657885" sldId="424"/>
            <ac:spMk id="55" creationId="{00000000-0000-0000-0000-000000000000}"/>
          </ac:spMkLst>
        </pc:spChg>
        <pc:spChg chg="mod">
          <ac:chgData name="Swenson, Jody" userId="f700768a-5749-4e0f-98d7-2b523cc7d418" providerId="ADAL" clId="{7FB45FCC-C8E7-49CD-A7E0-22651EE8B15B}" dt="2020-11-30T23:44:54.336" v="58"/>
          <ac:spMkLst>
            <pc:docMk/>
            <pc:sldMk cId="1354657885" sldId="424"/>
            <ac:spMk id="56" creationId="{00000000-0000-0000-0000-000000000000}"/>
          </ac:spMkLst>
        </pc:spChg>
        <pc:grpChg chg="mod">
          <ac:chgData name="Swenson, Jody" userId="f700768a-5749-4e0f-98d7-2b523cc7d418" providerId="ADAL" clId="{7FB45FCC-C8E7-49CD-A7E0-22651EE8B15B}" dt="2020-11-30T23:44:54.336" v="58"/>
          <ac:grpSpMkLst>
            <pc:docMk/>
            <pc:sldMk cId="1354657885" sldId="424"/>
            <ac:grpSpMk id="3" creationId="{00000000-0000-0000-0000-000000000000}"/>
          </ac:grpSpMkLst>
        </pc:grpChg>
        <pc:cxnChg chg="mod">
          <ac:chgData name="Swenson, Jody" userId="f700768a-5749-4e0f-98d7-2b523cc7d418" providerId="ADAL" clId="{7FB45FCC-C8E7-49CD-A7E0-22651EE8B15B}" dt="2020-11-30T23:44:54.336" v="58"/>
          <ac:cxnSpMkLst>
            <pc:docMk/>
            <pc:sldMk cId="1354657885" sldId="424"/>
            <ac:cxnSpMk id="7" creationId="{00000000-0000-0000-0000-000000000000}"/>
          </ac:cxnSpMkLst>
        </pc:cxnChg>
        <pc:cxnChg chg="mod">
          <ac:chgData name="Swenson, Jody" userId="f700768a-5749-4e0f-98d7-2b523cc7d418" providerId="ADAL" clId="{7FB45FCC-C8E7-49CD-A7E0-22651EE8B15B}" dt="2020-11-30T23:44:54.336" v="58"/>
          <ac:cxnSpMkLst>
            <pc:docMk/>
            <pc:sldMk cId="1354657885" sldId="424"/>
            <ac:cxnSpMk id="13" creationId="{00000000-0000-0000-0000-000000000000}"/>
          </ac:cxnSpMkLst>
        </pc:cxnChg>
        <pc:cxnChg chg="mod">
          <ac:chgData name="Swenson, Jody" userId="f700768a-5749-4e0f-98d7-2b523cc7d418" providerId="ADAL" clId="{7FB45FCC-C8E7-49CD-A7E0-22651EE8B15B}" dt="2020-11-30T23:44:54.336" v="58"/>
          <ac:cxnSpMkLst>
            <pc:docMk/>
            <pc:sldMk cId="1354657885" sldId="424"/>
            <ac:cxnSpMk id="21" creationId="{00000000-0000-0000-0000-000000000000}"/>
          </ac:cxnSpMkLst>
        </pc:cxnChg>
        <pc:cxnChg chg="mod">
          <ac:chgData name="Swenson, Jody" userId="f700768a-5749-4e0f-98d7-2b523cc7d418" providerId="ADAL" clId="{7FB45FCC-C8E7-49CD-A7E0-22651EE8B15B}" dt="2020-11-30T23:44:54.336" v="58"/>
          <ac:cxnSpMkLst>
            <pc:docMk/>
            <pc:sldMk cId="1354657885" sldId="424"/>
            <ac:cxnSpMk id="32" creationId="{00000000-0000-0000-0000-000000000000}"/>
          </ac:cxnSpMkLst>
        </pc:cxnChg>
        <pc:cxnChg chg="mod">
          <ac:chgData name="Swenson, Jody" userId="f700768a-5749-4e0f-98d7-2b523cc7d418" providerId="ADAL" clId="{7FB45FCC-C8E7-49CD-A7E0-22651EE8B15B}" dt="2020-11-30T23:44:54.336" v="58"/>
          <ac:cxnSpMkLst>
            <pc:docMk/>
            <pc:sldMk cId="1354657885" sldId="424"/>
            <ac:cxnSpMk id="39" creationId="{00000000-0000-0000-0000-000000000000}"/>
          </ac:cxnSpMkLst>
        </pc:cxnChg>
      </pc:sldChg>
      <pc:sldChg chg="modSp mod modNotes">
        <pc:chgData name="Swenson, Jody" userId="f700768a-5749-4e0f-98d7-2b523cc7d418" providerId="ADAL" clId="{7FB45FCC-C8E7-49CD-A7E0-22651EE8B15B}" dt="2020-12-01T00:12:30.655" v="1041" actId="1076"/>
        <pc:sldMkLst>
          <pc:docMk/>
          <pc:sldMk cId="384727745" sldId="427"/>
        </pc:sldMkLst>
        <pc:spChg chg="mod">
          <ac:chgData name="Swenson, Jody" userId="f700768a-5749-4e0f-98d7-2b523cc7d418" providerId="ADAL" clId="{7FB45FCC-C8E7-49CD-A7E0-22651EE8B15B}" dt="2020-12-01T00:12:30.655" v="1041" actId="1076"/>
          <ac:spMkLst>
            <pc:docMk/>
            <pc:sldMk cId="384727745" sldId="427"/>
            <ac:spMk id="2" creationId="{00000000-0000-0000-0000-000000000000}"/>
          </ac:spMkLst>
        </pc:spChg>
        <pc:spChg chg="mod">
          <ac:chgData name="Swenson, Jody" userId="f700768a-5749-4e0f-98d7-2b523cc7d418" providerId="ADAL" clId="{7FB45FCC-C8E7-49CD-A7E0-22651EE8B15B}" dt="2020-12-01T00:12:17.987" v="1038" actId="14100"/>
          <ac:spMkLst>
            <pc:docMk/>
            <pc:sldMk cId="384727745" sldId="427"/>
            <ac:spMk id="4" creationId="{00000000-0000-0000-0000-000000000000}"/>
          </ac:spMkLst>
        </pc:spChg>
        <pc:picChg chg="mod">
          <ac:chgData name="Swenson, Jody" userId="f700768a-5749-4e0f-98d7-2b523cc7d418" providerId="ADAL" clId="{7FB45FCC-C8E7-49CD-A7E0-22651EE8B15B}" dt="2020-11-30T23:44:54.336" v="58"/>
          <ac:picMkLst>
            <pc:docMk/>
            <pc:sldMk cId="384727745" sldId="427"/>
            <ac:picMk id="5" creationId="{00000000-0000-0000-0000-000000000000}"/>
          </ac:picMkLst>
        </pc:picChg>
      </pc:sldChg>
      <pc:sldChg chg="modSp modNotes">
        <pc:chgData name="Swenson, Jody" userId="f700768a-5749-4e0f-98d7-2b523cc7d418" providerId="ADAL" clId="{7FB45FCC-C8E7-49CD-A7E0-22651EE8B15B}" dt="2020-11-30T23:44:54.336" v="58"/>
        <pc:sldMkLst>
          <pc:docMk/>
          <pc:sldMk cId="2029758280" sldId="428"/>
        </pc:sldMkLst>
        <pc:spChg chg="mod">
          <ac:chgData name="Swenson, Jody" userId="f700768a-5749-4e0f-98d7-2b523cc7d418" providerId="ADAL" clId="{7FB45FCC-C8E7-49CD-A7E0-22651EE8B15B}" dt="2020-11-30T23:44:54.336" v="58"/>
          <ac:spMkLst>
            <pc:docMk/>
            <pc:sldMk cId="2029758280" sldId="428"/>
            <ac:spMk id="2" creationId="{00000000-0000-0000-0000-000000000000}"/>
          </ac:spMkLst>
        </pc:spChg>
        <pc:spChg chg="mod">
          <ac:chgData name="Swenson, Jody" userId="f700768a-5749-4e0f-98d7-2b523cc7d418" providerId="ADAL" clId="{7FB45FCC-C8E7-49CD-A7E0-22651EE8B15B}" dt="2020-11-30T23:44:54.336" v="58"/>
          <ac:spMkLst>
            <pc:docMk/>
            <pc:sldMk cId="2029758280" sldId="428"/>
            <ac:spMk id="6" creationId="{00000000-0000-0000-0000-000000000000}"/>
          </ac:spMkLst>
        </pc:spChg>
        <pc:grpChg chg="mod">
          <ac:chgData name="Swenson, Jody" userId="f700768a-5749-4e0f-98d7-2b523cc7d418" providerId="ADAL" clId="{7FB45FCC-C8E7-49CD-A7E0-22651EE8B15B}" dt="2020-11-30T23:44:54.336" v="58"/>
          <ac:grpSpMkLst>
            <pc:docMk/>
            <pc:sldMk cId="2029758280" sldId="428"/>
            <ac:grpSpMk id="3" creationId="{00000000-0000-0000-0000-000000000000}"/>
          </ac:grpSpMkLst>
        </pc:grpChg>
        <pc:picChg chg="mod">
          <ac:chgData name="Swenson, Jody" userId="f700768a-5749-4e0f-98d7-2b523cc7d418" providerId="ADAL" clId="{7FB45FCC-C8E7-49CD-A7E0-22651EE8B15B}" dt="2020-11-30T23:44:54.336" v="58"/>
          <ac:picMkLst>
            <pc:docMk/>
            <pc:sldMk cId="2029758280" sldId="428"/>
            <ac:picMk id="5" creationId="{00000000-0000-0000-0000-000000000000}"/>
          </ac:picMkLst>
        </pc:picChg>
      </pc:sldChg>
      <pc:sldChg chg="modSp mod">
        <pc:chgData name="Swenson, Jody" userId="f700768a-5749-4e0f-98d7-2b523cc7d418" providerId="ADAL" clId="{7FB45FCC-C8E7-49CD-A7E0-22651EE8B15B}" dt="2020-11-30T23:51:32.600" v="252" actId="14100"/>
        <pc:sldMkLst>
          <pc:docMk/>
          <pc:sldMk cId="3411125127" sldId="429"/>
        </pc:sldMkLst>
        <pc:spChg chg="mod">
          <ac:chgData name="Swenson, Jody" userId="f700768a-5749-4e0f-98d7-2b523cc7d418" providerId="ADAL" clId="{7FB45FCC-C8E7-49CD-A7E0-22651EE8B15B}" dt="2020-11-30T23:51:32.600" v="252" actId="14100"/>
          <ac:spMkLst>
            <pc:docMk/>
            <pc:sldMk cId="3411125127" sldId="429"/>
            <ac:spMk id="2" creationId="{00000000-0000-0000-0000-000000000000}"/>
          </ac:spMkLst>
        </pc:spChg>
        <pc:spChg chg="mod">
          <ac:chgData name="Swenson, Jody" userId="f700768a-5749-4e0f-98d7-2b523cc7d418" providerId="ADAL" clId="{7FB45FCC-C8E7-49CD-A7E0-22651EE8B15B}" dt="2020-11-30T23:44:54.336" v="58"/>
          <ac:spMkLst>
            <pc:docMk/>
            <pc:sldMk cId="3411125127" sldId="429"/>
            <ac:spMk id="5126" creationId="{00000000-0000-0000-0000-000000000000}"/>
          </ac:spMkLst>
        </pc:spChg>
      </pc:sldChg>
      <pc:sldChg chg="modSp mod modNotes">
        <pc:chgData name="Swenson, Jody" userId="f700768a-5749-4e0f-98d7-2b523cc7d418" providerId="ADAL" clId="{7FB45FCC-C8E7-49CD-A7E0-22651EE8B15B}" dt="2020-11-30T23:45:02.171" v="59" actId="255"/>
        <pc:sldMkLst>
          <pc:docMk/>
          <pc:sldMk cId="3995870160" sldId="430"/>
        </pc:sldMkLst>
        <pc:spChg chg="mod">
          <ac:chgData name="Swenson, Jody" userId="f700768a-5749-4e0f-98d7-2b523cc7d418" providerId="ADAL" clId="{7FB45FCC-C8E7-49CD-A7E0-22651EE8B15B}" dt="2020-11-30T23:44:54.336" v="58"/>
          <ac:spMkLst>
            <pc:docMk/>
            <pc:sldMk cId="3995870160" sldId="430"/>
            <ac:spMk id="2" creationId="{00000000-0000-0000-0000-000000000000}"/>
          </ac:spMkLst>
        </pc:spChg>
        <pc:spChg chg="mod">
          <ac:chgData name="Swenson, Jody" userId="f700768a-5749-4e0f-98d7-2b523cc7d418" providerId="ADAL" clId="{7FB45FCC-C8E7-49CD-A7E0-22651EE8B15B}" dt="2020-11-30T23:45:02.171" v="59" actId="255"/>
          <ac:spMkLst>
            <pc:docMk/>
            <pc:sldMk cId="3995870160" sldId="430"/>
            <ac:spMk id="4" creationId="{00000000-0000-0000-0000-000000000000}"/>
          </ac:spMkLst>
        </pc:spChg>
      </pc:sldChg>
      <pc:sldChg chg="modSp mod modNotes">
        <pc:chgData name="Swenson, Jody" userId="f700768a-5749-4e0f-98d7-2b523cc7d418" providerId="ADAL" clId="{7FB45FCC-C8E7-49CD-A7E0-22651EE8B15B}" dt="2020-11-30T23:50:44.519" v="243" actId="1076"/>
        <pc:sldMkLst>
          <pc:docMk/>
          <pc:sldMk cId="3979642606" sldId="431"/>
        </pc:sldMkLst>
        <pc:spChg chg="mod">
          <ac:chgData name="Swenson, Jody" userId="f700768a-5749-4e0f-98d7-2b523cc7d418" providerId="ADAL" clId="{7FB45FCC-C8E7-49CD-A7E0-22651EE8B15B}" dt="2020-11-30T23:49:48.351" v="234" actId="1076"/>
          <ac:spMkLst>
            <pc:docMk/>
            <pc:sldMk cId="3979642606" sldId="431"/>
            <ac:spMk id="2" creationId="{00000000-0000-0000-0000-000000000000}"/>
          </ac:spMkLst>
        </pc:spChg>
        <pc:spChg chg="mod">
          <ac:chgData name="Swenson, Jody" userId="f700768a-5749-4e0f-98d7-2b523cc7d418" providerId="ADAL" clId="{7FB45FCC-C8E7-49CD-A7E0-22651EE8B15B}" dt="2020-11-30T23:50:16.503" v="237" actId="1076"/>
          <ac:spMkLst>
            <pc:docMk/>
            <pc:sldMk cId="3979642606" sldId="431"/>
            <ac:spMk id="4" creationId="{00000000-0000-0000-0000-000000000000}"/>
          </ac:spMkLst>
        </pc:spChg>
        <pc:spChg chg="mod">
          <ac:chgData name="Swenson, Jody" userId="f700768a-5749-4e0f-98d7-2b523cc7d418" providerId="ADAL" clId="{7FB45FCC-C8E7-49CD-A7E0-22651EE8B15B}" dt="2020-11-30T23:50:44.519" v="243" actId="1076"/>
          <ac:spMkLst>
            <pc:docMk/>
            <pc:sldMk cId="3979642606" sldId="431"/>
            <ac:spMk id="8" creationId="{00000000-0000-0000-0000-000000000000}"/>
          </ac:spMkLst>
        </pc:spChg>
        <pc:grpChg chg="mod">
          <ac:chgData name="Swenson, Jody" userId="f700768a-5749-4e0f-98d7-2b523cc7d418" providerId="ADAL" clId="{7FB45FCC-C8E7-49CD-A7E0-22651EE8B15B}" dt="2020-11-30T23:44:54.336" v="58"/>
          <ac:grpSpMkLst>
            <pc:docMk/>
            <pc:sldMk cId="3979642606" sldId="431"/>
            <ac:grpSpMk id="7" creationId="{00000000-0000-0000-0000-000000000000}"/>
          </ac:grpSpMkLst>
        </pc:grpChg>
        <pc:picChg chg="mod">
          <ac:chgData name="Swenson, Jody" userId="f700768a-5749-4e0f-98d7-2b523cc7d418" providerId="ADAL" clId="{7FB45FCC-C8E7-49CD-A7E0-22651EE8B15B}" dt="2020-11-30T23:44:54.336" v="58"/>
          <ac:picMkLst>
            <pc:docMk/>
            <pc:sldMk cId="3979642606" sldId="431"/>
            <ac:picMk id="5" creationId="{00000000-0000-0000-0000-000000000000}"/>
          </ac:picMkLst>
        </pc:picChg>
        <pc:picChg chg="mod">
          <ac:chgData name="Swenson, Jody" userId="f700768a-5749-4e0f-98d7-2b523cc7d418" providerId="ADAL" clId="{7FB45FCC-C8E7-49CD-A7E0-22651EE8B15B}" dt="2020-11-30T23:44:54.336" v="58"/>
          <ac:picMkLst>
            <pc:docMk/>
            <pc:sldMk cId="3979642606" sldId="431"/>
            <ac:picMk id="6" creationId="{00000000-0000-0000-0000-000000000000}"/>
          </ac:picMkLst>
        </pc:picChg>
      </pc:sldChg>
      <pc:sldChg chg="modSp mod modNotes">
        <pc:chgData name="Swenson, Jody" userId="f700768a-5749-4e0f-98d7-2b523cc7d418" providerId="ADAL" clId="{7FB45FCC-C8E7-49CD-A7E0-22651EE8B15B}" dt="2020-12-01T00:15:39.887" v="1051" actId="14100"/>
        <pc:sldMkLst>
          <pc:docMk/>
          <pc:sldMk cId="2083206885" sldId="432"/>
        </pc:sldMkLst>
        <pc:spChg chg="mod">
          <ac:chgData name="Swenson, Jody" userId="f700768a-5749-4e0f-98d7-2b523cc7d418" providerId="ADAL" clId="{7FB45FCC-C8E7-49CD-A7E0-22651EE8B15B}" dt="2020-11-30T23:51:02.839" v="246" actId="1076"/>
          <ac:spMkLst>
            <pc:docMk/>
            <pc:sldMk cId="2083206885" sldId="432"/>
            <ac:spMk id="2" creationId="{00000000-0000-0000-0000-000000000000}"/>
          </ac:spMkLst>
        </pc:spChg>
        <pc:spChg chg="mod">
          <ac:chgData name="Swenson, Jody" userId="f700768a-5749-4e0f-98d7-2b523cc7d418" providerId="ADAL" clId="{7FB45FCC-C8E7-49CD-A7E0-22651EE8B15B}" dt="2020-11-30T23:51:19.773" v="250" actId="12"/>
          <ac:spMkLst>
            <pc:docMk/>
            <pc:sldMk cId="2083206885" sldId="432"/>
            <ac:spMk id="5" creationId="{00000000-0000-0000-0000-000000000000}"/>
          </ac:spMkLst>
        </pc:spChg>
        <pc:grpChg chg="mod">
          <ac:chgData name="Swenson, Jody" userId="f700768a-5749-4e0f-98d7-2b523cc7d418" providerId="ADAL" clId="{7FB45FCC-C8E7-49CD-A7E0-22651EE8B15B}" dt="2020-12-01T00:15:39.887" v="1051" actId="14100"/>
          <ac:grpSpMkLst>
            <pc:docMk/>
            <pc:sldMk cId="2083206885" sldId="432"/>
            <ac:grpSpMk id="7" creationId="{00000000-0000-0000-0000-000000000000}"/>
          </ac:grpSpMkLst>
        </pc:grpChg>
        <pc:picChg chg="mod">
          <ac:chgData name="Swenson, Jody" userId="f700768a-5749-4e0f-98d7-2b523cc7d418" providerId="ADAL" clId="{7FB45FCC-C8E7-49CD-A7E0-22651EE8B15B}" dt="2020-11-30T23:44:54.336" v="58"/>
          <ac:picMkLst>
            <pc:docMk/>
            <pc:sldMk cId="2083206885" sldId="432"/>
            <ac:picMk id="8" creationId="{00000000-0000-0000-0000-000000000000}"/>
          </ac:picMkLst>
        </pc:picChg>
        <pc:picChg chg="mod">
          <ac:chgData name="Swenson, Jody" userId="f700768a-5749-4e0f-98d7-2b523cc7d418" providerId="ADAL" clId="{7FB45FCC-C8E7-49CD-A7E0-22651EE8B15B}" dt="2020-11-30T23:44:54.336" v="58"/>
          <ac:picMkLst>
            <pc:docMk/>
            <pc:sldMk cId="2083206885" sldId="432"/>
            <ac:picMk id="10" creationId="{00000000-0000-0000-0000-000000000000}"/>
          </ac:picMkLst>
        </pc:picChg>
      </pc:sldChg>
      <pc:sldChg chg="modSp mod">
        <pc:chgData name="Swenson, Jody" userId="f700768a-5749-4e0f-98d7-2b523cc7d418" providerId="ADAL" clId="{7FB45FCC-C8E7-49CD-A7E0-22651EE8B15B}" dt="2020-12-02T17:52:58.989" v="1121" actId="20577"/>
        <pc:sldMkLst>
          <pc:docMk/>
          <pc:sldMk cId="3618971869" sldId="434"/>
        </pc:sldMkLst>
        <pc:spChg chg="mod">
          <ac:chgData name="Swenson, Jody" userId="f700768a-5749-4e0f-98d7-2b523cc7d418" providerId="ADAL" clId="{7FB45FCC-C8E7-49CD-A7E0-22651EE8B15B}" dt="2020-12-02T17:52:58.989" v="1121" actId="20577"/>
          <ac:spMkLst>
            <pc:docMk/>
            <pc:sldMk cId="3618971869" sldId="434"/>
            <ac:spMk id="2" creationId="{00000000-0000-0000-0000-000000000000}"/>
          </ac:spMkLst>
        </pc:spChg>
        <pc:spChg chg="mod">
          <ac:chgData name="Swenson, Jody" userId="f700768a-5749-4e0f-98d7-2b523cc7d418" providerId="ADAL" clId="{7FB45FCC-C8E7-49CD-A7E0-22651EE8B15B}" dt="2020-11-30T23:44:54.336" v="58"/>
          <ac:spMkLst>
            <pc:docMk/>
            <pc:sldMk cId="3618971869" sldId="434"/>
            <ac:spMk id="5126" creationId="{00000000-0000-0000-0000-000000000000}"/>
          </ac:spMkLst>
        </pc:spChg>
      </pc:sldChg>
      <pc:sldChg chg="modSp mod">
        <pc:chgData name="Swenson, Jody" userId="f700768a-5749-4e0f-98d7-2b523cc7d418" providerId="ADAL" clId="{7FB45FCC-C8E7-49CD-A7E0-22651EE8B15B}" dt="2020-11-30T23:53:22.807" v="294" actId="1038"/>
        <pc:sldMkLst>
          <pc:docMk/>
          <pc:sldMk cId="118939129" sldId="435"/>
        </pc:sldMkLst>
        <pc:spChg chg="mod">
          <ac:chgData name="Swenson, Jody" userId="f700768a-5749-4e0f-98d7-2b523cc7d418" providerId="ADAL" clId="{7FB45FCC-C8E7-49CD-A7E0-22651EE8B15B}" dt="2020-11-30T23:53:00.153" v="269" actId="14100"/>
          <ac:spMkLst>
            <pc:docMk/>
            <pc:sldMk cId="118939129" sldId="435"/>
            <ac:spMk id="2" creationId="{00000000-0000-0000-0000-000000000000}"/>
          </ac:spMkLst>
        </pc:spChg>
        <pc:spChg chg="mod">
          <ac:chgData name="Swenson, Jody" userId="f700768a-5749-4e0f-98d7-2b523cc7d418" providerId="ADAL" clId="{7FB45FCC-C8E7-49CD-A7E0-22651EE8B15B}" dt="2020-11-30T23:53:22.807" v="294" actId="1038"/>
          <ac:spMkLst>
            <pc:docMk/>
            <pc:sldMk cId="118939129" sldId="435"/>
            <ac:spMk id="5126" creationId="{00000000-0000-0000-0000-000000000000}"/>
          </ac:spMkLst>
        </pc:spChg>
        <pc:picChg chg="mod">
          <ac:chgData name="Swenson, Jody" userId="f700768a-5749-4e0f-98d7-2b523cc7d418" providerId="ADAL" clId="{7FB45FCC-C8E7-49CD-A7E0-22651EE8B15B}" dt="2020-11-30T23:53:13.991" v="290" actId="1038"/>
          <ac:picMkLst>
            <pc:docMk/>
            <pc:sldMk cId="118939129" sldId="435"/>
            <ac:picMk id="3" creationId="{00000000-0000-0000-0000-000000000000}"/>
          </ac:picMkLst>
        </pc:picChg>
      </pc:sldChg>
      <pc:sldChg chg="modSp mod">
        <pc:chgData name="Swenson, Jody" userId="f700768a-5749-4e0f-98d7-2b523cc7d418" providerId="ADAL" clId="{7FB45FCC-C8E7-49CD-A7E0-22651EE8B15B}" dt="2020-11-30T23:53:37.998" v="296" actId="14100"/>
        <pc:sldMkLst>
          <pc:docMk/>
          <pc:sldMk cId="2221707072" sldId="436"/>
        </pc:sldMkLst>
        <pc:spChg chg="mod">
          <ac:chgData name="Swenson, Jody" userId="f700768a-5749-4e0f-98d7-2b523cc7d418" providerId="ADAL" clId="{7FB45FCC-C8E7-49CD-A7E0-22651EE8B15B}" dt="2020-11-30T23:53:37.998" v="296" actId="14100"/>
          <ac:spMkLst>
            <pc:docMk/>
            <pc:sldMk cId="2221707072" sldId="436"/>
            <ac:spMk id="2" creationId="{00000000-0000-0000-0000-000000000000}"/>
          </ac:spMkLst>
        </pc:spChg>
        <pc:spChg chg="mod">
          <ac:chgData name="Swenson, Jody" userId="f700768a-5749-4e0f-98d7-2b523cc7d418" providerId="ADAL" clId="{7FB45FCC-C8E7-49CD-A7E0-22651EE8B15B}" dt="2020-11-30T23:44:54.336" v="58"/>
          <ac:spMkLst>
            <pc:docMk/>
            <pc:sldMk cId="2221707072" sldId="436"/>
            <ac:spMk id="5126" creationId="{00000000-0000-0000-0000-000000000000}"/>
          </ac:spMkLst>
        </pc:spChg>
      </pc:sldChg>
      <pc:sldChg chg="modSp mod">
        <pc:chgData name="Swenson, Jody" userId="f700768a-5749-4e0f-98d7-2b523cc7d418" providerId="ADAL" clId="{7FB45FCC-C8E7-49CD-A7E0-22651EE8B15B}" dt="2020-11-30T23:54:39.511" v="314" actId="1035"/>
        <pc:sldMkLst>
          <pc:docMk/>
          <pc:sldMk cId="1337985813" sldId="438"/>
        </pc:sldMkLst>
        <pc:spChg chg="mod">
          <ac:chgData name="Swenson, Jody" userId="f700768a-5749-4e0f-98d7-2b523cc7d418" providerId="ADAL" clId="{7FB45FCC-C8E7-49CD-A7E0-22651EE8B15B}" dt="2020-11-30T23:54:39.511" v="314" actId="1035"/>
          <ac:spMkLst>
            <pc:docMk/>
            <pc:sldMk cId="1337985813" sldId="438"/>
            <ac:spMk id="2" creationId="{00000000-0000-0000-0000-000000000000}"/>
          </ac:spMkLst>
        </pc:spChg>
        <pc:spChg chg="mod">
          <ac:chgData name="Swenson, Jody" userId="f700768a-5749-4e0f-98d7-2b523cc7d418" providerId="ADAL" clId="{7FB45FCC-C8E7-49CD-A7E0-22651EE8B15B}" dt="2020-11-30T23:54:01.001" v="307" actId="1037"/>
          <ac:spMkLst>
            <pc:docMk/>
            <pc:sldMk cId="1337985813" sldId="438"/>
            <ac:spMk id="5126" creationId="{00000000-0000-0000-0000-000000000000}"/>
          </ac:spMkLst>
        </pc:spChg>
      </pc:sldChg>
      <pc:sldChg chg="modSp mod">
        <pc:chgData name="Swenson, Jody" userId="f700768a-5749-4e0f-98d7-2b523cc7d418" providerId="ADAL" clId="{7FB45FCC-C8E7-49CD-A7E0-22651EE8B15B}" dt="2020-12-02T17:53:34.860" v="1146" actId="6549"/>
        <pc:sldMkLst>
          <pc:docMk/>
          <pc:sldMk cId="3695446760" sldId="439"/>
        </pc:sldMkLst>
        <pc:spChg chg="mod">
          <ac:chgData name="Swenson, Jody" userId="f700768a-5749-4e0f-98d7-2b523cc7d418" providerId="ADAL" clId="{7FB45FCC-C8E7-49CD-A7E0-22651EE8B15B}" dt="2020-12-02T17:53:34.860" v="1146" actId="6549"/>
          <ac:spMkLst>
            <pc:docMk/>
            <pc:sldMk cId="3695446760" sldId="439"/>
            <ac:spMk id="2" creationId="{00000000-0000-0000-0000-000000000000}"/>
          </ac:spMkLst>
        </pc:spChg>
        <pc:spChg chg="mod">
          <ac:chgData name="Swenson, Jody" userId="f700768a-5749-4e0f-98d7-2b523cc7d418" providerId="ADAL" clId="{7FB45FCC-C8E7-49CD-A7E0-22651EE8B15B}" dt="2020-11-30T23:54:58.567" v="344" actId="1036"/>
          <ac:spMkLst>
            <pc:docMk/>
            <pc:sldMk cId="3695446760" sldId="439"/>
            <ac:spMk id="5126" creationId="{00000000-0000-0000-0000-000000000000}"/>
          </ac:spMkLst>
        </pc:spChg>
        <pc:picChg chg="mod">
          <ac:chgData name="Swenson, Jody" userId="f700768a-5749-4e0f-98d7-2b523cc7d418" providerId="ADAL" clId="{7FB45FCC-C8E7-49CD-A7E0-22651EE8B15B}" dt="2020-11-30T23:55:16.740" v="354" actId="14100"/>
          <ac:picMkLst>
            <pc:docMk/>
            <pc:sldMk cId="3695446760" sldId="439"/>
            <ac:picMk id="3" creationId="{00000000-0000-0000-0000-000000000000}"/>
          </ac:picMkLst>
        </pc:picChg>
      </pc:sldChg>
      <pc:sldChg chg="modSp mod">
        <pc:chgData name="Swenson, Jody" userId="f700768a-5749-4e0f-98d7-2b523cc7d418" providerId="ADAL" clId="{7FB45FCC-C8E7-49CD-A7E0-22651EE8B15B}" dt="2020-11-30T23:52:35.367" v="267" actId="1035"/>
        <pc:sldMkLst>
          <pc:docMk/>
          <pc:sldMk cId="1189144542" sldId="440"/>
        </pc:sldMkLst>
        <pc:spChg chg="mod">
          <ac:chgData name="Swenson, Jody" userId="f700768a-5749-4e0f-98d7-2b523cc7d418" providerId="ADAL" clId="{7FB45FCC-C8E7-49CD-A7E0-22651EE8B15B}" dt="2020-11-30T23:52:32.045" v="263" actId="14100"/>
          <ac:spMkLst>
            <pc:docMk/>
            <pc:sldMk cId="1189144542" sldId="440"/>
            <ac:spMk id="2" creationId="{00000000-0000-0000-0000-000000000000}"/>
          </ac:spMkLst>
        </pc:spChg>
        <pc:spChg chg="mod">
          <ac:chgData name="Swenson, Jody" userId="f700768a-5749-4e0f-98d7-2b523cc7d418" providerId="ADAL" clId="{7FB45FCC-C8E7-49CD-A7E0-22651EE8B15B}" dt="2020-11-30T23:52:16.184" v="256" actId="14100"/>
          <ac:spMkLst>
            <pc:docMk/>
            <pc:sldMk cId="1189144542" sldId="440"/>
            <ac:spMk id="5126" creationId="{00000000-0000-0000-0000-000000000000}"/>
          </ac:spMkLst>
        </pc:spChg>
        <pc:picChg chg="mod">
          <ac:chgData name="Swenson, Jody" userId="f700768a-5749-4e0f-98d7-2b523cc7d418" providerId="ADAL" clId="{7FB45FCC-C8E7-49CD-A7E0-22651EE8B15B}" dt="2020-11-30T23:52:35.367" v="267" actId="1035"/>
          <ac:picMkLst>
            <pc:docMk/>
            <pc:sldMk cId="1189144542" sldId="440"/>
            <ac:picMk id="5" creationId="{00000000-0000-0000-0000-000000000000}"/>
          </ac:picMkLst>
        </pc:picChg>
      </pc:sldChg>
      <pc:sldChg chg="modSp mod">
        <pc:chgData name="Swenson, Jody" userId="f700768a-5749-4e0f-98d7-2b523cc7d418" providerId="ADAL" clId="{7FB45FCC-C8E7-49CD-A7E0-22651EE8B15B}" dt="2020-12-01T00:14:20.199" v="1046" actId="1076"/>
        <pc:sldMkLst>
          <pc:docMk/>
          <pc:sldMk cId="2762171824" sldId="441"/>
        </pc:sldMkLst>
        <pc:spChg chg="mod">
          <ac:chgData name="Swenson, Jody" userId="f700768a-5749-4e0f-98d7-2b523cc7d418" providerId="ADAL" clId="{7FB45FCC-C8E7-49CD-A7E0-22651EE8B15B}" dt="2020-12-01T00:14:15.858" v="1045" actId="14100"/>
          <ac:spMkLst>
            <pc:docMk/>
            <pc:sldMk cId="2762171824" sldId="441"/>
            <ac:spMk id="2" creationId="{00000000-0000-0000-0000-000000000000}"/>
          </ac:spMkLst>
        </pc:spChg>
        <pc:spChg chg="mod">
          <ac:chgData name="Swenson, Jody" userId="f700768a-5749-4e0f-98d7-2b523cc7d418" providerId="ADAL" clId="{7FB45FCC-C8E7-49CD-A7E0-22651EE8B15B}" dt="2020-11-30T23:44:54.336" v="58"/>
          <ac:spMkLst>
            <pc:docMk/>
            <pc:sldMk cId="2762171824" sldId="441"/>
            <ac:spMk id="5126" creationId="{00000000-0000-0000-0000-000000000000}"/>
          </ac:spMkLst>
        </pc:spChg>
        <pc:picChg chg="mod">
          <ac:chgData name="Swenson, Jody" userId="f700768a-5749-4e0f-98d7-2b523cc7d418" providerId="ADAL" clId="{7FB45FCC-C8E7-49CD-A7E0-22651EE8B15B}" dt="2020-12-01T00:14:20.199" v="1046" actId="1076"/>
          <ac:picMkLst>
            <pc:docMk/>
            <pc:sldMk cId="2762171824" sldId="441"/>
            <ac:picMk id="3" creationId="{00000000-0000-0000-0000-000000000000}"/>
          </ac:picMkLst>
        </pc:picChg>
      </pc:sldChg>
      <pc:sldChg chg="modSp mod">
        <pc:chgData name="Swenson, Jody" userId="f700768a-5749-4e0f-98d7-2b523cc7d418" providerId="ADAL" clId="{7FB45FCC-C8E7-49CD-A7E0-22651EE8B15B}" dt="2020-12-01T00:03:06.814" v="641" actId="14100"/>
        <pc:sldMkLst>
          <pc:docMk/>
          <pc:sldMk cId="678202319" sldId="443"/>
        </pc:sldMkLst>
        <pc:spChg chg="mod">
          <ac:chgData name="Swenson, Jody" userId="f700768a-5749-4e0f-98d7-2b523cc7d418" providerId="ADAL" clId="{7FB45FCC-C8E7-49CD-A7E0-22651EE8B15B}" dt="2020-12-01T00:03:06.814" v="641" actId="14100"/>
          <ac:spMkLst>
            <pc:docMk/>
            <pc:sldMk cId="678202319" sldId="443"/>
            <ac:spMk id="2" creationId="{00000000-0000-0000-0000-000000000000}"/>
          </ac:spMkLst>
        </pc:spChg>
        <pc:spChg chg="mod">
          <ac:chgData name="Swenson, Jody" userId="f700768a-5749-4e0f-98d7-2b523cc7d418" providerId="ADAL" clId="{7FB45FCC-C8E7-49CD-A7E0-22651EE8B15B}" dt="2020-12-01T00:02:58.583" v="639" actId="14100"/>
          <ac:spMkLst>
            <pc:docMk/>
            <pc:sldMk cId="678202319" sldId="443"/>
            <ac:spMk id="5126" creationId="{00000000-0000-0000-0000-000000000000}"/>
          </ac:spMkLst>
        </pc:spChg>
      </pc:sldChg>
      <pc:sldChg chg="modSp mod">
        <pc:chgData name="Swenson, Jody" userId="f700768a-5749-4e0f-98d7-2b523cc7d418" providerId="ADAL" clId="{7FB45FCC-C8E7-49CD-A7E0-22651EE8B15B}" dt="2020-12-01T00:15:06.511" v="1049" actId="14100"/>
        <pc:sldMkLst>
          <pc:docMk/>
          <pc:sldMk cId="1193611766" sldId="444"/>
        </pc:sldMkLst>
        <pc:spChg chg="mod">
          <ac:chgData name="Swenson, Jody" userId="f700768a-5749-4e0f-98d7-2b523cc7d418" providerId="ADAL" clId="{7FB45FCC-C8E7-49CD-A7E0-22651EE8B15B}" dt="2020-12-01T00:15:06.511" v="1049" actId="14100"/>
          <ac:spMkLst>
            <pc:docMk/>
            <pc:sldMk cId="1193611766" sldId="444"/>
            <ac:spMk id="2" creationId="{00000000-0000-0000-0000-000000000000}"/>
          </ac:spMkLst>
        </pc:spChg>
        <pc:spChg chg="mod">
          <ac:chgData name="Swenson, Jody" userId="f700768a-5749-4e0f-98d7-2b523cc7d418" providerId="ADAL" clId="{7FB45FCC-C8E7-49CD-A7E0-22651EE8B15B}" dt="2020-11-30T23:44:54.336" v="58"/>
          <ac:spMkLst>
            <pc:docMk/>
            <pc:sldMk cId="1193611766" sldId="444"/>
            <ac:spMk id="5126" creationId="{00000000-0000-0000-0000-000000000000}"/>
          </ac:spMkLst>
        </pc:spChg>
      </pc:sldChg>
      <pc:sldChg chg="modSp mod modAnim">
        <pc:chgData name="Swenson, Jody" userId="f700768a-5749-4e0f-98d7-2b523cc7d418" providerId="ADAL" clId="{7FB45FCC-C8E7-49CD-A7E0-22651EE8B15B}" dt="2020-12-01T00:05:38.307" v="747"/>
        <pc:sldMkLst>
          <pc:docMk/>
          <pc:sldMk cId="3242090979" sldId="445"/>
        </pc:sldMkLst>
        <pc:spChg chg="mod">
          <ac:chgData name="Swenson, Jody" userId="f700768a-5749-4e0f-98d7-2b523cc7d418" providerId="ADAL" clId="{7FB45FCC-C8E7-49CD-A7E0-22651EE8B15B}" dt="2020-12-01T00:04:42.825" v="741" actId="20577"/>
          <ac:spMkLst>
            <pc:docMk/>
            <pc:sldMk cId="3242090979" sldId="445"/>
            <ac:spMk id="2" creationId="{00000000-0000-0000-0000-000000000000}"/>
          </ac:spMkLst>
        </pc:spChg>
        <pc:spChg chg="mod">
          <ac:chgData name="Swenson, Jody" userId="f700768a-5749-4e0f-98d7-2b523cc7d418" providerId="ADAL" clId="{7FB45FCC-C8E7-49CD-A7E0-22651EE8B15B}" dt="2020-12-01T00:03:18.818" v="643" actId="14100"/>
          <ac:spMkLst>
            <pc:docMk/>
            <pc:sldMk cId="3242090979" sldId="445"/>
            <ac:spMk id="5126" creationId="{00000000-0000-0000-0000-000000000000}"/>
          </ac:spMkLst>
        </pc:spChg>
        <pc:picChg chg="mod">
          <ac:chgData name="Swenson, Jody" userId="f700768a-5749-4e0f-98d7-2b523cc7d418" providerId="ADAL" clId="{7FB45FCC-C8E7-49CD-A7E0-22651EE8B15B}" dt="2020-12-01T00:05:30.316" v="746" actId="14100"/>
          <ac:picMkLst>
            <pc:docMk/>
            <pc:sldMk cId="3242090979" sldId="445"/>
            <ac:picMk id="3" creationId="{00000000-0000-0000-0000-000000000000}"/>
          </ac:picMkLst>
        </pc:picChg>
      </pc:sldChg>
      <pc:sldChg chg="modSp mod">
        <pc:chgData name="Swenson, Jody" userId="f700768a-5749-4e0f-98d7-2b523cc7d418" providerId="ADAL" clId="{7FB45FCC-C8E7-49CD-A7E0-22651EE8B15B}" dt="2020-12-01T00:06:26.062" v="757" actId="14100"/>
        <pc:sldMkLst>
          <pc:docMk/>
          <pc:sldMk cId="3900999038" sldId="446"/>
        </pc:sldMkLst>
        <pc:spChg chg="mod">
          <ac:chgData name="Swenson, Jody" userId="f700768a-5749-4e0f-98d7-2b523cc7d418" providerId="ADAL" clId="{7FB45FCC-C8E7-49CD-A7E0-22651EE8B15B}" dt="2020-12-01T00:06:06.662" v="751" actId="14100"/>
          <ac:spMkLst>
            <pc:docMk/>
            <pc:sldMk cId="3900999038" sldId="446"/>
            <ac:spMk id="2" creationId="{00000000-0000-0000-0000-000000000000}"/>
          </ac:spMkLst>
        </pc:spChg>
        <pc:spChg chg="mod">
          <ac:chgData name="Swenson, Jody" userId="f700768a-5749-4e0f-98d7-2b523cc7d418" providerId="ADAL" clId="{7FB45FCC-C8E7-49CD-A7E0-22651EE8B15B}" dt="2020-12-01T00:05:57.631" v="749" actId="14100"/>
          <ac:spMkLst>
            <pc:docMk/>
            <pc:sldMk cId="3900999038" sldId="446"/>
            <ac:spMk id="5126" creationId="{00000000-0000-0000-0000-000000000000}"/>
          </ac:spMkLst>
        </pc:spChg>
        <pc:picChg chg="mod">
          <ac:chgData name="Swenson, Jody" userId="f700768a-5749-4e0f-98d7-2b523cc7d418" providerId="ADAL" clId="{7FB45FCC-C8E7-49CD-A7E0-22651EE8B15B}" dt="2020-12-01T00:06:26.062" v="757" actId="14100"/>
          <ac:picMkLst>
            <pc:docMk/>
            <pc:sldMk cId="3900999038" sldId="446"/>
            <ac:picMk id="6" creationId="{00000000-0000-0000-0000-000000000000}"/>
          </ac:picMkLst>
        </pc:picChg>
      </pc:sldChg>
      <pc:sldChg chg="modSp mod">
        <pc:chgData name="Swenson, Jody" userId="f700768a-5749-4e0f-98d7-2b523cc7d418" providerId="ADAL" clId="{7FB45FCC-C8E7-49CD-A7E0-22651EE8B15B}" dt="2020-12-01T00:07:11.600" v="793" actId="1036"/>
        <pc:sldMkLst>
          <pc:docMk/>
          <pc:sldMk cId="3615850368" sldId="447"/>
        </pc:sldMkLst>
        <pc:spChg chg="mod">
          <ac:chgData name="Swenson, Jody" userId="f700768a-5749-4e0f-98d7-2b523cc7d418" providerId="ADAL" clId="{7FB45FCC-C8E7-49CD-A7E0-22651EE8B15B}" dt="2020-12-01T00:06:58.560" v="788" actId="1038"/>
          <ac:spMkLst>
            <pc:docMk/>
            <pc:sldMk cId="3615850368" sldId="447"/>
            <ac:spMk id="2" creationId="{00000000-0000-0000-0000-000000000000}"/>
          </ac:spMkLst>
        </pc:spChg>
        <pc:spChg chg="mod">
          <ac:chgData name="Swenson, Jody" userId="f700768a-5749-4e0f-98d7-2b523cc7d418" providerId="ADAL" clId="{7FB45FCC-C8E7-49CD-A7E0-22651EE8B15B}" dt="2020-12-01T00:07:11.600" v="793" actId="1036"/>
          <ac:spMkLst>
            <pc:docMk/>
            <pc:sldMk cId="3615850368" sldId="447"/>
            <ac:spMk id="5126" creationId="{00000000-0000-0000-0000-000000000000}"/>
          </ac:spMkLst>
        </pc:spChg>
        <pc:picChg chg="mod">
          <ac:chgData name="Swenson, Jody" userId="f700768a-5749-4e0f-98d7-2b523cc7d418" providerId="ADAL" clId="{7FB45FCC-C8E7-49CD-A7E0-22651EE8B15B}" dt="2020-12-01T00:06:58.560" v="788" actId="1038"/>
          <ac:picMkLst>
            <pc:docMk/>
            <pc:sldMk cId="3615850368" sldId="447"/>
            <ac:picMk id="6" creationId="{00000000-0000-0000-0000-000000000000}"/>
          </ac:picMkLst>
        </pc:picChg>
      </pc:sldChg>
      <pc:sldChg chg="modSp mod modNotes">
        <pc:chgData name="Swenson, Jody" userId="f700768a-5749-4e0f-98d7-2b523cc7d418" providerId="ADAL" clId="{7FB45FCC-C8E7-49CD-A7E0-22651EE8B15B}" dt="2020-12-01T00:08:17.022" v="881" actId="14100"/>
        <pc:sldMkLst>
          <pc:docMk/>
          <pc:sldMk cId="3231948049" sldId="448"/>
        </pc:sldMkLst>
        <pc:spChg chg="mod">
          <ac:chgData name="Swenson, Jody" userId="f700768a-5749-4e0f-98d7-2b523cc7d418" providerId="ADAL" clId="{7FB45FCC-C8E7-49CD-A7E0-22651EE8B15B}" dt="2020-12-01T00:07:49.773" v="807" actId="1076"/>
          <ac:spMkLst>
            <pc:docMk/>
            <pc:sldMk cId="3231948049" sldId="448"/>
            <ac:spMk id="2" creationId="{00000000-0000-0000-0000-000000000000}"/>
          </ac:spMkLst>
        </pc:spChg>
        <pc:spChg chg="mod">
          <ac:chgData name="Swenson, Jody" userId="f700768a-5749-4e0f-98d7-2b523cc7d418" providerId="ADAL" clId="{7FB45FCC-C8E7-49CD-A7E0-22651EE8B15B}" dt="2020-12-01T00:07:26.798" v="796" actId="14100"/>
          <ac:spMkLst>
            <pc:docMk/>
            <pc:sldMk cId="3231948049" sldId="448"/>
            <ac:spMk id="5126" creationId="{00000000-0000-0000-0000-000000000000}"/>
          </ac:spMkLst>
        </pc:spChg>
        <pc:picChg chg="mod">
          <ac:chgData name="Swenson, Jody" userId="f700768a-5749-4e0f-98d7-2b523cc7d418" providerId="ADAL" clId="{7FB45FCC-C8E7-49CD-A7E0-22651EE8B15B}" dt="2020-12-01T00:08:17.022" v="881" actId="14100"/>
          <ac:picMkLst>
            <pc:docMk/>
            <pc:sldMk cId="3231948049" sldId="448"/>
            <ac:picMk id="4" creationId="{00000000-0000-0000-0000-000000000000}"/>
          </ac:picMkLst>
        </pc:picChg>
        <pc:picChg chg="mod">
          <ac:chgData name="Swenson, Jody" userId="f700768a-5749-4e0f-98d7-2b523cc7d418" providerId="ADAL" clId="{7FB45FCC-C8E7-49CD-A7E0-22651EE8B15B}" dt="2020-12-01T00:07:49.773" v="807" actId="1076"/>
          <ac:picMkLst>
            <pc:docMk/>
            <pc:sldMk cId="3231948049" sldId="448"/>
            <ac:picMk id="5" creationId="{00000000-0000-0000-0000-000000000000}"/>
          </ac:picMkLst>
        </pc:picChg>
      </pc:sldChg>
      <pc:sldChg chg="modSp mod modAnim">
        <pc:chgData name="Swenson, Jody" userId="f700768a-5749-4e0f-98d7-2b523cc7d418" providerId="ADAL" clId="{7FB45FCC-C8E7-49CD-A7E0-22651EE8B15B}" dt="2020-12-01T00:02:14.921" v="606" actId="1036"/>
        <pc:sldMkLst>
          <pc:docMk/>
          <pc:sldMk cId="4228015859" sldId="449"/>
        </pc:sldMkLst>
        <pc:spChg chg="mod">
          <ac:chgData name="Swenson, Jody" userId="f700768a-5749-4e0f-98d7-2b523cc7d418" providerId="ADAL" clId="{7FB45FCC-C8E7-49CD-A7E0-22651EE8B15B}" dt="2020-12-01T00:02:14.921" v="606" actId="1036"/>
          <ac:spMkLst>
            <pc:docMk/>
            <pc:sldMk cId="4228015859" sldId="449"/>
            <ac:spMk id="2" creationId="{00000000-0000-0000-0000-000000000000}"/>
          </ac:spMkLst>
        </pc:spChg>
        <pc:spChg chg="mod">
          <ac:chgData name="Swenson, Jody" userId="f700768a-5749-4e0f-98d7-2b523cc7d418" providerId="ADAL" clId="{7FB45FCC-C8E7-49CD-A7E0-22651EE8B15B}" dt="2020-12-01T00:02:05.217" v="601" actId="1037"/>
          <ac:spMkLst>
            <pc:docMk/>
            <pc:sldMk cId="4228015859" sldId="449"/>
            <ac:spMk id="6" creationId="{00000000-0000-0000-0000-000000000000}"/>
          </ac:spMkLst>
        </pc:spChg>
        <pc:picChg chg="mod">
          <ac:chgData name="Swenson, Jody" userId="f700768a-5749-4e0f-98d7-2b523cc7d418" providerId="ADAL" clId="{7FB45FCC-C8E7-49CD-A7E0-22651EE8B15B}" dt="2020-12-01T00:02:05.217" v="601" actId="1037"/>
          <ac:picMkLst>
            <pc:docMk/>
            <pc:sldMk cId="4228015859" sldId="449"/>
            <ac:picMk id="3" creationId="{00000000-0000-0000-0000-000000000000}"/>
          </ac:picMkLst>
        </pc:picChg>
      </pc:sldChg>
      <pc:sldChg chg="addSp delSp modSp mod modAnim">
        <pc:chgData name="Swenson, Jody" userId="f700768a-5749-4e0f-98d7-2b523cc7d418" providerId="ADAL" clId="{7FB45FCC-C8E7-49CD-A7E0-22651EE8B15B}" dt="2020-11-30T23:56:44.535" v="431" actId="1038"/>
        <pc:sldMkLst>
          <pc:docMk/>
          <pc:sldMk cId="2341027019" sldId="450"/>
        </pc:sldMkLst>
        <pc:spChg chg="mod">
          <ac:chgData name="Swenson, Jody" userId="f700768a-5749-4e0f-98d7-2b523cc7d418" providerId="ADAL" clId="{7FB45FCC-C8E7-49CD-A7E0-22651EE8B15B}" dt="2020-11-30T23:56:07.455" v="386" actId="14100"/>
          <ac:spMkLst>
            <pc:docMk/>
            <pc:sldMk cId="2341027019" sldId="450"/>
            <ac:spMk id="2" creationId="{00000000-0000-0000-0000-000000000000}"/>
          </ac:spMkLst>
        </pc:spChg>
        <pc:spChg chg="mod">
          <ac:chgData name="Swenson, Jody" userId="f700768a-5749-4e0f-98d7-2b523cc7d418" providerId="ADAL" clId="{7FB45FCC-C8E7-49CD-A7E0-22651EE8B15B}" dt="2020-11-30T23:56:16.345" v="388" actId="14100"/>
          <ac:spMkLst>
            <pc:docMk/>
            <pc:sldMk cId="2341027019" sldId="450"/>
            <ac:spMk id="4" creationId="{00000000-0000-0000-0000-000000000000}"/>
          </ac:spMkLst>
        </pc:spChg>
        <pc:picChg chg="add del mod">
          <ac:chgData name="Swenson, Jody" userId="f700768a-5749-4e0f-98d7-2b523cc7d418" providerId="ADAL" clId="{7FB45FCC-C8E7-49CD-A7E0-22651EE8B15B}" dt="2020-11-16T17:46:16.876" v="15" actId="931"/>
          <ac:picMkLst>
            <pc:docMk/>
            <pc:sldMk cId="2341027019" sldId="450"/>
            <ac:picMk id="5" creationId="{028A13C8-48F4-430C-A316-0AAA332BBE46}"/>
          </ac:picMkLst>
        </pc:picChg>
        <pc:picChg chg="add del mod">
          <ac:chgData name="Swenson, Jody" userId="f700768a-5749-4e0f-98d7-2b523cc7d418" providerId="ADAL" clId="{7FB45FCC-C8E7-49CD-A7E0-22651EE8B15B}" dt="2020-11-16T17:46:51.252" v="26" actId="931"/>
          <ac:picMkLst>
            <pc:docMk/>
            <pc:sldMk cId="2341027019" sldId="450"/>
            <ac:picMk id="7" creationId="{7A19722A-0994-4FF1-B1D5-115D7047CDDC}"/>
          </ac:picMkLst>
        </pc:picChg>
        <pc:picChg chg="add del mod">
          <ac:chgData name="Swenson, Jody" userId="f700768a-5749-4e0f-98d7-2b523cc7d418" providerId="ADAL" clId="{7FB45FCC-C8E7-49CD-A7E0-22651EE8B15B}" dt="2020-11-16T17:47:05.806" v="31" actId="931"/>
          <ac:picMkLst>
            <pc:docMk/>
            <pc:sldMk cId="2341027019" sldId="450"/>
            <ac:picMk id="9" creationId="{5E4B502F-DF9C-41F6-B26E-022680BD14AA}"/>
          </ac:picMkLst>
        </pc:picChg>
        <pc:picChg chg="add del mod">
          <ac:chgData name="Swenson, Jody" userId="f700768a-5749-4e0f-98d7-2b523cc7d418" providerId="ADAL" clId="{7FB45FCC-C8E7-49CD-A7E0-22651EE8B15B}" dt="2020-11-16T17:47:40.784" v="35" actId="478"/>
          <ac:picMkLst>
            <pc:docMk/>
            <pc:sldMk cId="2341027019" sldId="450"/>
            <ac:picMk id="11" creationId="{BFA4B8BC-7BA5-4E5A-80B7-81F803E3033C}"/>
          </ac:picMkLst>
        </pc:picChg>
        <pc:picChg chg="add mod">
          <ac:chgData name="Swenson, Jody" userId="f700768a-5749-4e0f-98d7-2b523cc7d418" providerId="ADAL" clId="{7FB45FCC-C8E7-49CD-A7E0-22651EE8B15B}" dt="2020-11-30T23:56:44.535" v="431" actId="1038"/>
          <ac:picMkLst>
            <pc:docMk/>
            <pc:sldMk cId="2341027019" sldId="450"/>
            <ac:picMk id="13" creationId="{CEECFA67-1696-42F6-8DD3-6E60C5749E79}"/>
          </ac:picMkLst>
        </pc:picChg>
      </pc:sldChg>
      <pc:sldChg chg="modSp mod">
        <pc:chgData name="Swenson, Jody" userId="f700768a-5749-4e0f-98d7-2b523cc7d418" providerId="ADAL" clId="{7FB45FCC-C8E7-49CD-A7E0-22651EE8B15B}" dt="2020-12-01T00:14:53.403" v="1047" actId="255"/>
        <pc:sldMkLst>
          <pc:docMk/>
          <pc:sldMk cId="3074198004" sldId="451"/>
        </pc:sldMkLst>
        <pc:spChg chg="mod">
          <ac:chgData name="Swenson, Jody" userId="f700768a-5749-4e0f-98d7-2b523cc7d418" providerId="ADAL" clId="{7FB45FCC-C8E7-49CD-A7E0-22651EE8B15B}" dt="2020-12-01T00:14:53.403" v="1047" actId="255"/>
          <ac:spMkLst>
            <pc:docMk/>
            <pc:sldMk cId="3074198004" sldId="451"/>
            <ac:spMk id="2" creationId="{00000000-0000-0000-0000-000000000000}"/>
          </ac:spMkLst>
        </pc:spChg>
      </pc:sldChg>
      <pc:sldChg chg="modSp mod modNotes">
        <pc:chgData name="Swenson, Jody" userId="f700768a-5749-4e0f-98d7-2b523cc7d418" providerId="ADAL" clId="{7FB45FCC-C8E7-49CD-A7E0-22651EE8B15B}" dt="2020-12-01T00:11:38.368" v="1036" actId="1076"/>
        <pc:sldMkLst>
          <pc:docMk/>
          <pc:sldMk cId="3680987686" sldId="453"/>
        </pc:sldMkLst>
        <pc:spChg chg="mod">
          <ac:chgData name="Swenson, Jody" userId="f700768a-5749-4e0f-98d7-2b523cc7d418" providerId="ADAL" clId="{7FB45FCC-C8E7-49CD-A7E0-22651EE8B15B}" dt="2020-12-01T00:11:27.086" v="1034" actId="20577"/>
          <ac:spMkLst>
            <pc:docMk/>
            <pc:sldMk cId="3680987686" sldId="453"/>
            <ac:spMk id="2" creationId="{00000000-0000-0000-0000-000000000000}"/>
          </ac:spMkLst>
        </pc:spChg>
        <pc:spChg chg="mod">
          <ac:chgData name="Swenson, Jody" userId="f700768a-5749-4e0f-98d7-2b523cc7d418" providerId="ADAL" clId="{7FB45FCC-C8E7-49CD-A7E0-22651EE8B15B}" dt="2020-12-01T00:11:38.368" v="1036" actId="1076"/>
          <ac:spMkLst>
            <pc:docMk/>
            <pc:sldMk cId="3680987686" sldId="453"/>
            <ac:spMk id="5126" creationId="{00000000-0000-0000-0000-000000000000}"/>
          </ac:spMkLst>
        </pc:spChg>
        <pc:picChg chg="mod">
          <ac:chgData name="Swenson, Jody" userId="f700768a-5749-4e0f-98d7-2b523cc7d418" providerId="ADAL" clId="{7FB45FCC-C8E7-49CD-A7E0-22651EE8B15B}" dt="2020-12-01T00:09:00.315" v="937" actId="1038"/>
          <ac:picMkLst>
            <pc:docMk/>
            <pc:sldMk cId="3680987686" sldId="453"/>
            <ac:picMk id="4" creationId="{00000000-0000-0000-0000-000000000000}"/>
          </ac:picMkLst>
        </pc:picChg>
        <pc:picChg chg="mod">
          <ac:chgData name="Swenson, Jody" userId="f700768a-5749-4e0f-98d7-2b523cc7d418" providerId="ADAL" clId="{7FB45FCC-C8E7-49CD-A7E0-22651EE8B15B}" dt="2020-12-01T00:11:14.022" v="1033" actId="1038"/>
          <ac:picMkLst>
            <pc:docMk/>
            <pc:sldMk cId="3680987686" sldId="453"/>
            <ac:picMk id="5" creationId="{00000000-0000-0000-0000-000000000000}"/>
          </ac:picMkLst>
        </pc:picChg>
      </pc:sldChg>
      <pc:sldChg chg="modSp modNotes">
        <pc:chgData name="Swenson, Jody" userId="f700768a-5749-4e0f-98d7-2b523cc7d418" providerId="ADAL" clId="{7FB45FCC-C8E7-49CD-A7E0-22651EE8B15B}" dt="2020-11-30T23:44:54.336" v="58"/>
        <pc:sldMkLst>
          <pc:docMk/>
          <pc:sldMk cId="2959310137" sldId="454"/>
        </pc:sldMkLst>
        <pc:spChg chg="mod">
          <ac:chgData name="Swenson, Jody" userId="f700768a-5749-4e0f-98d7-2b523cc7d418" providerId="ADAL" clId="{7FB45FCC-C8E7-49CD-A7E0-22651EE8B15B}" dt="2020-11-30T23:44:54.336" v="58"/>
          <ac:spMkLst>
            <pc:docMk/>
            <pc:sldMk cId="2959310137" sldId="454"/>
            <ac:spMk id="2" creationId="{00000000-0000-0000-0000-000000000000}"/>
          </ac:spMkLst>
        </pc:spChg>
        <pc:spChg chg="mod">
          <ac:chgData name="Swenson, Jody" userId="f700768a-5749-4e0f-98d7-2b523cc7d418" providerId="ADAL" clId="{7FB45FCC-C8E7-49CD-A7E0-22651EE8B15B}" dt="2020-11-30T23:44:54.336" v="58"/>
          <ac:spMkLst>
            <pc:docMk/>
            <pc:sldMk cId="2959310137" sldId="454"/>
            <ac:spMk id="8" creationId="{00000000-0000-0000-0000-000000000000}"/>
          </ac:spMkLst>
        </pc:spChg>
        <pc:picChg chg="mod">
          <ac:chgData name="Swenson, Jody" userId="f700768a-5749-4e0f-98d7-2b523cc7d418" providerId="ADAL" clId="{7FB45FCC-C8E7-49CD-A7E0-22651EE8B15B}" dt="2020-11-30T23:44:54.336" v="58"/>
          <ac:picMkLst>
            <pc:docMk/>
            <pc:sldMk cId="2959310137" sldId="454"/>
            <ac:picMk id="4" creationId="{00000000-0000-0000-0000-000000000000}"/>
          </ac:picMkLst>
        </pc:picChg>
        <pc:picChg chg="mod">
          <ac:chgData name="Swenson, Jody" userId="f700768a-5749-4e0f-98d7-2b523cc7d418" providerId="ADAL" clId="{7FB45FCC-C8E7-49CD-A7E0-22651EE8B15B}" dt="2020-11-30T23:44:54.336" v="58"/>
          <ac:picMkLst>
            <pc:docMk/>
            <pc:sldMk cId="2959310137" sldId="454"/>
            <ac:picMk id="7" creationId="{00000000-0000-0000-0000-000000000000}"/>
          </ac:picMkLst>
        </pc:picChg>
      </pc:sldChg>
      <pc:sldChg chg="modSp del modNotes">
        <pc:chgData name="Swenson, Jody" userId="f700768a-5749-4e0f-98d7-2b523cc7d418" providerId="ADAL" clId="{7FB45FCC-C8E7-49CD-A7E0-22651EE8B15B}" dt="2020-12-01T00:15:19.667" v="1050" actId="47"/>
        <pc:sldMkLst>
          <pc:docMk/>
          <pc:sldMk cId="22164255" sldId="455"/>
        </pc:sldMkLst>
        <pc:spChg chg="mod">
          <ac:chgData name="Swenson, Jody" userId="f700768a-5749-4e0f-98d7-2b523cc7d418" providerId="ADAL" clId="{7FB45FCC-C8E7-49CD-A7E0-22651EE8B15B}" dt="2020-11-30T23:44:54.336" v="58"/>
          <ac:spMkLst>
            <pc:docMk/>
            <pc:sldMk cId="22164255" sldId="455"/>
            <ac:spMk id="2" creationId="{00000000-0000-0000-0000-000000000000}"/>
          </ac:spMkLst>
        </pc:spChg>
        <pc:spChg chg="mod">
          <ac:chgData name="Swenson, Jody" userId="f700768a-5749-4e0f-98d7-2b523cc7d418" providerId="ADAL" clId="{7FB45FCC-C8E7-49CD-A7E0-22651EE8B15B}" dt="2020-11-30T23:44:54.336" v="58"/>
          <ac:spMkLst>
            <pc:docMk/>
            <pc:sldMk cId="22164255" sldId="455"/>
            <ac:spMk id="5126" creationId="{00000000-0000-0000-0000-000000000000}"/>
          </ac:spMkLst>
        </pc:spChg>
        <pc:picChg chg="mod">
          <ac:chgData name="Swenson, Jody" userId="f700768a-5749-4e0f-98d7-2b523cc7d418" providerId="ADAL" clId="{7FB45FCC-C8E7-49CD-A7E0-22651EE8B15B}" dt="2020-11-30T23:44:54.336" v="58"/>
          <ac:picMkLst>
            <pc:docMk/>
            <pc:sldMk cId="22164255" sldId="455"/>
            <ac:picMk id="4" creationId="{00000000-0000-0000-0000-000000000000}"/>
          </ac:picMkLst>
        </pc:picChg>
      </pc:sldChg>
      <pc:sldChg chg="modSp mod">
        <pc:chgData name="Swenson, Jody" userId="f700768a-5749-4e0f-98d7-2b523cc7d418" providerId="ADAL" clId="{7FB45FCC-C8E7-49CD-A7E0-22651EE8B15B}" dt="2020-12-02T17:54:34.214" v="1166" actId="20577"/>
        <pc:sldMkLst>
          <pc:docMk/>
          <pc:sldMk cId="2600521333" sldId="456"/>
        </pc:sldMkLst>
        <pc:spChg chg="mod">
          <ac:chgData name="Swenson, Jody" userId="f700768a-5749-4e0f-98d7-2b523cc7d418" providerId="ADAL" clId="{7FB45FCC-C8E7-49CD-A7E0-22651EE8B15B}" dt="2020-12-02T17:54:34.214" v="1166" actId="20577"/>
          <ac:spMkLst>
            <pc:docMk/>
            <pc:sldMk cId="2600521333" sldId="456"/>
            <ac:spMk id="2" creationId="{00000000-0000-0000-0000-000000000000}"/>
          </ac:spMkLst>
        </pc:spChg>
        <pc:spChg chg="mod">
          <ac:chgData name="Swenson, Jody" userId="f700768a-5749-4e0f-98d7-2b523cc7d418" providerId="ADAL" clId="{7FB45FCC-C8E7-49CD-A7E0-22651EE8B15B}" dt="2020-12-01T00:02:46.015" v="637" actId="1036"/>
          <ac:spMkLst>
            <pc:docMk/>
            <pc:sldMk cId="2600521333" sldId="456"/>
            <ac:spMk id="5126" creationId="{00000000-0000-0000-0000-000000000000}"/>
          </ac:spMkLst>
        </pc:spChg>
      </pc:sldChg>
      <pc:sldChg chg="modSp mod modNotes">
        <pc:chgData name="Swenson, Jody" userId="f700768a-5749-4e0f-98d7-2b523cc7d418" providerId="ADAL" clId="{7FB45FCC-C8E7-49CD-A7E0-22651EE8B15B}" dt="2020-11-30T23:49:27.645" v="229" actId="1035"/>
        <pc:sldMkLst>
          <pc:docMk/>
          <pc:sldMk cId="4132922242" sldId="460"/>
        </pc:sldMkLst>
        <pc:spChg chg="mod">
          <ac:chgData name="Swenson, Jody" userId="f700768a-5749-4e0f-98d7-2b523cc7d418" providerId="ADAL" clId="{7FB45FCC-C8E7-49CD-A7E0-22651EE8B15B}" dt="2020-11-30T23:49:27.645" v="229" actId="1035"/>
          <ac:spMkLst>
            <pc:docMk/>
            <pc:sldMk cId="4132922242" sldId="460"/>
            <ac:spMk id="5" creationId="{00000000-0000-0000-0000-000000000000}"/>
          </ac:spMkLst>
        </pc:spChg>
        <pc:spChg chg="mod">
          <ac:chgData name="Swenson, Jody" userId="f700768a-5749-4e0f-98d7-2b523cc7d418" providerId="ADAL" clId="{7FB45FCC-C8E7-49CD-A7E0-22651EE8B15B}" dt="2020-11-30T23:49:14.643" v="222" actId="1076"/>
          <ac:spMkLst>
            <pc:docMk/>
            <pc:sldMk cId="4132922242" sldId="460"/>
            <ac:spMk id="12" creationId="{00000000-0000-0000-0000-000000000000}"/>
          </ac:spMkLst>
        </pc:spChg>
        <pc:picChg chg="mod">
          <ac:chgData name="Swenson, Jody" userId="f700768a-5749-4e0f-98d7-2b523cc7d418" providerId="ADAL" clId="{7FB45FCC-C8E7-49CD-A7E0-22651EE8B15B}" dt="2020-11-30T23:44:54.336" v="58"/>
          <ac:picMkLst>
            <pc:docMk/>
            <pc:sldMk cId="4132922242" sldId="460"/>
            <ac:picMk id="9" creationId="{C3E5087D-71FD-46EB-AF8A-46644CD4A1B0}"/>
          </ac:picMkLst>
        </pc:picChg>
      </pc:sldChg>
      <pc:sldMasterChg chg="modSp modSldLayout">
        <pc:chgData name="Swenson, Jody" userId="f700768a-5749-4e0f-98d7-2b523cc7d418" providerId="ADAL" clId="{7FB45FCC-C8E7-49CD-A7E0-22651EE8B15B}" dt="2020-11-30T23:44:54.336" v="58"/>
        <pc:sldMasterMkLst>
          <pc:docMk/>
          <pc:sldMasterMk cId="0" sldId="2147483809"/>
        </pc:sldMasterMkLst>
        <pc:spChg chg="mod">
          <ac:chgData name="Swenson, Jody" userId="f700768a-5749-4e0f-98d7-2b523cc7d418" providerId="ADAL" clId="{7FB45FCC-C8E7-49CD-A7E0-22651EE8B15B}" dt="2020-11-30T23:44:54.336" v="58"/>
          <ac:spMkLst>
            <pc:docMk/>
            <pc:sldMasterMk cId="0" sldId="2147483809"/>
            <ac:spMk id="2" creationId="{00000000-0000-0000-0000-000000000000}"/>
          </ac:spMkLst>
        </pc:spChg>
        <pc:spChg chg="mod">
          <ac:chgData name="Swenson, Jody" userId="f700768a-5749-4e0f-98d7-2b523cc7d418" providerId="ADAL" clId="{7FB45FCC-C8E7-49CD-A7E0-22651EE8B15B}" dt="2020-11-30T23:44:54.336" v="58"/>
          <ac:spMkLst>
            <pc:docMk/>
            <pc:sldMasterMk cId="0" sldId="2147483809"/>
            <ac:spMk id="3" creationId="{00000000-0000-0000-0000-000000000000}"/>
          </ac:spMkLst>
        </pc:spChg>
        <pc:spChg chg="mod">
          <ac:chgData name="Swenson, Jody" userId="f700768a-5749-4e0f-98d7-2b523cc7d418" providerId="ADAL" clId="{7FB45FCC-C8E7-49CD-A7E0-22651EE8B15B}" dt="2020-11-30T23:44:54.336" v="58"/>
          <ac:spMkLst>
            <pc:docMk/>
            <pc:sldMasterMk cId="0" sldId="2147483809"/>
            <ac:spMk id="5" creationId="{00000000-0000-0000-0000-000000000000}"/>
          </ac:spMkLst>
        </pc:spChg>
        <pc:spChg chg="mod">
          <ac:chgData name="Swenson, Jody" userId="f700768a-5749-4e0f-98d7-2b523cc7d418" providerId="ADAL" clId="{7FB45FCC-C8E7-49CD-A7E0-22651EE8B15B}" dt="2020-11-30T23:44:54.336" v="58"/>
          <ac:spMkLst>
            <pc:docMk/>
            <pc:sldMasterMk cId="0" sldId="2147483809"/>
            <ac:spMk id="8" creationId="{00000000-0000-0000-0000-000000000000}"/>
          </ac:spMkLst>
        </pc:spChg>
        <pc:spChg chg="mod">
          <ac:chgData name="Swenson, Jody" userId="f700768a-5749-4e0f-98d7-2b523cc7d418" providerId="ADAL" clId="{7FB45FCC-C8E7-49CD-A7E0-22651EE8B15B}" dt="2020-11-30T23:44:54.336" v="58"/>
          <ac:spMkLst>
            <pc:docMk/>
            <pc:sldMasterMk cId="0" sldId="2147483809"/>
            <ac:spMk id="9" creationId="{00000000-0000-0000-0000-000000000000}"/>
          </ac:spMkLst>
        </pc:spChg>
        <pc:picChg chg="mod">
          <ac:chgData name="Swenson, Jody" userId="f700768a-5749-4e0f-98d7-2b523cc7d418" providerId="ADAL" clId="{7FB45FCC-C8E7-49CD-A7E0-22651EE8B15B}" dt="2020-11-30T23:44:54.336" v="58"/>
          <ac:picMkLst>
            <pc:docMk/>
            <pc:sldMasterMk cId="0" sldId="2147483809"/>
            <ac:picMk id="7" creationId="{00000000-0000-0000-0000-000000000000}"/>
          </ac:picMkLst>
        </pc:picChg>
        <pc:sldLayoutChg chg="modSp">
          <pc:chgData name="Swenson, Jody" userId="f700768a-5749-4e0f-98d7-2b523cc7d418" providerId="ADAL" clId="{7FB45FCC-C8E7-49CD-A7E0-22651EE8B15B}" dt="2020-11-30T23:44:54.336" v="58"/>
          <pc:sldLayoutMkLst>
            <pc:docMk/>
            <pc:sldMasterMk cId="0" sldId="2147483809"/>
            <pc:sldLayoutMk cId="0" sldId="2147483810"/>
          </pc:sldLayoutMkLst>
          <pc:spChg chg="mod">
            <ac:chgData name="Swenson, Jody" userId="f700768a-5749-4e0f-98d7-2b523cc7d418" providerId="ADAL" clId="{7FB45FCC-C8E7-49CD-A7E0-22651EE8B15B}" dt="2020-11-30T23:44:54.336" v="58"/>
            <ac:spMkLst>
              <pc:docMk/>
              <pc:sldMasterMk cId="0" sldId="2147483809"/>
              <pc:sldLayoutMk cId="0" sldId="2147483810"/>
              <ac:spMk id="5"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0"/>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0" sldId="2147483809"/>
            <pc:sldLayoutMk cId="0" sldId="2147483811"/>
          </pc:sldLayoutMkLst>
          <pc:spChg chg="mod">
            <ac:chgData name="Swenson, Jody" userId="f700768a-5749-4e0f-98d7-2b523cc7d418" providerId="ADAL" clId="{7FB45FCC-C8E7-49CD-A7E0-22651EE8B15B}" dt="2020-11-30T23:44:54.336" v="58"/>
            <ac:spMkLst>
              <pc:docMk/>
              <pc:sldMasterMk cId="0" sldId="2147483809"/>
              <pc:sldLayoutMk cId="0" sldId="2147483811"/>
              <ac:spMk id="5"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1"/>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0" sldId="2147483809"/>
            <pc:sldLayoutMk cId="0" sldId="2147483812"/>
          </pc:sldLayoutMkLst>
          <pc:spChg chg="mod">
            <ac:chgData name="Swenson, Jody" userId="f700768a-5749-4e0f-98d7-2b523cc7d418" providerId="ADAL" clId="{7FB45FCC-C8E7-49CD-A7E0-22651EE8B15B}" dt="2020-11-30T23:44:54.336" v="58"/>
            <ac:spMkLst>
              <pc:docMk/>
              <pc:sldMasterMk cId="0" sldId="2147483809"/>
              <pc:sldLayoutMk cId="0" sldId="2147483812"/>
              <ac:spMk id="5"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2"/>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0" sldId="2147483809"/>
            <pc:sldLayoutMk cId="0" sldId="2147483813"/>
          </pc:sldLayoutMkLst>
          <pc:spChg chg="mod">
            <ac:chgData name="Swenson, Jody" userId="f700768a-5749-4e0f-98d7-2b523cc7d418" providerId="ADAL" clId="{7FB45FCC-C8E7-49CD-A7E0-22651EE8B15B}" dt="2020-11-30T23:44:54.336" v="58"/>
            <ac:spMkLst>
              <pc:docMk/>
              <pc:sldMasterMk cId="0" sldId="2147483809"/>
              <pc:sldLayoutMk cId="0" sldId="2147483813"/>
              <ac:spMk id="5"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3"/>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0" sldId="2147483809"/>
            <pc:sldLayoutMk cId="0" sldId="2147483814"/>
          </pc:sldLayoutMkLst>
          <pc:spChg chg="mod">
            <ac:chgData name="Swenson, Jody" userId="f700768a-5749-4e0f-98d7-2b523cc7d418" providerId="ADAL" clId="{7FB45FCC-C8E7-49CD-A7E0-22651EE8B15B}" dt="2020-11-30T23:44:54.336" v="58"/>
            <ac:spMkLst>
              <pc:docMk/>
              <pc:sldMasterMk cId="0" sldId="2147483809"/>
              <pc:sldLayoutMk cId="0" sldId="2147483814"/>
              <ac:spMk id="3"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4"/>
              <ac:spMk id="6"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4"/>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0" sldId="2147483809"/>
            <pc:sldLayoutMk cId="0" sldId="2147483815"/>
          </pc:sldLayoutMkLst>
          <pc:spChg chg="mod">
            <ac:chgData name="Swenson, Jody" userId="f700768a-5749-4e0f-98d7-2b523cc7d418" providerId="ADAL" clId="{7FB45FCC-C8E7-49CD-A7E0-22651EE8B15B}" dt="2020-11-30T23:44:54.336" v="58"/>
            <ac:spMkLst>
              <pc:docMk/>
              <pc:sldMasterMk cId="0" sldId="2147483809"/>
              <pc:sldLayoutMk cId="0" sldId="2147483815"/>
              <ac:spMk id="2"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5"/>
              <ac:spMk id="4"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5"/>
              <ac:spMk id="5"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5"/>
              <ac:spMk id="7"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5"/>
              <ac:spMk id="9"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5"/>
              <ac:spMk id="11"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5"/>
              <ac:spMk id="12"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5"/>
              <ac:spMk id="16"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5"/>
              <ac:spMk id="17"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5"/>
              <ac:spMk id="18" creationId="{00000000-0000-0000-0000-000000000000}"/>
            </ac:spMkLst>
          </pc:spChg>
          <pc:cxnChg chg="mod">
            <ac:chgData name="Swenson, Jody" userId="f700768a-5749-4e0f-98d7-2b523cc7d418" providerId="ADAL" clId="{7FB45FCC-C8E7-49CD-A7E0-22651EE8B15B}" dt="2020-11-30T23:44:54.336" v="58"/>
            <ac:cxnSpMkLst>
              <pc:docMk/>
              <pc:sldMasterMk cId="0" sldId="2147483809"/>
              <pc:sldLayoutMk cId="0" sldId="2147483815"/>
              <ac:cxnSpMk id="13" creationId="{00000000-0000-0000-0000-000000000000}"/>
            </ac:cxnSpMkLst>
          </pc:cxnChg>
          <pc:cxnChg chg="mod">
            <ac:chgData name="Swenson, Jody" userId="f700768a-5749-4e0f-98d7-2b523cc7d418" providerId="ADAL" clId="{7FB45FCC-C8E7-49CD-A7E0-22651EE8B15B}" dt="2020-11-30T23:44:54.336" v="58"/>
            <ac:cxnSpMkLst>
              <pc:docMk/>
              <pc:sldMasterMk cId="0" sldId="2147483809"/>
              <pc:sldLayoutMk cId="0" sldId="2147483815"/>
              <ac:cxnSpMk id="19" creationId="{00000000-0000-0000-0000-000000000000}"/>
            </ac:cxnSpMkLst>
          </pc:cxnChg>
        </pc:sldLayoutChg>
        <pc:sldLayoutChg chg="modSp">
          <pc:chgData name="Swenson, Jody" userId="f700768a-5749-4e0f-98d7-2b523cc7d418" providerId="ADAL" clId="{7FB45FCC-C8E7-49CD-A7E0-22651EE8B15B}" dt="2020-11-30T23:44:54.336" v="58"/>
          <pc:sldLayoutMkLst>
            <pc:docMk/>
            <pc:sldMasterMk cId="0" sldId="2147483809"/>
            <pc:sldLayoutMk cId="0" sldId="2147483816"/>
          </pc:sldLayoutMkLst>
          <pc:spChg chg="mod">
            <ac:chgData name="Swenson, Jody" userId="f700768a-5749-4e0f-98d7-2b523cc7d418" providerId="ADAL" clId="{7FB45FCC-C8E7-49CD-A7E0-22651EE8B15B}" dt="2020-11-30T23:44:54.336" v="58"/>
            <ac:spMkLst>
              <pc:docMk/>
              <pc:sldMasterMk cId="0" sldId="2147483809"/>
              <pc:sldLayoutMk cId="0" sldId="2147483816"/>
              <ac:spMk id="2"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6"/>
              <ac:spMk id="4"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6"/>
              <ac:spMk id="5"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6"/>
              <ac:spMk id="6"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6"/>
              <ac:spMk id="7"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6"/>
              <ac:spMk id="8"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6"/>
              <ac:spMk id="12" creationId="{00000000-0000-0000-0000-000000000000}"/>
            </ac:spMkLst>
          </pc:spChg>
          <pc:cxnChg chg="mod">
            <ac:chgData name="Swenson, Jody" userId="f700768a-5749-4e0f-98d7-2b523cc7d418" providerId="ADAL" clId="{7FB45FCC-C8E7-49CD-A7E0-22651EE8B15B}" dt="2020-11-30T23:44:54.336" v="58"/>
            <ac:cxnSpMkLst>
              <pc:docMk/>
              <pc:sldMasterMk cId="0" sldId="2147483809"/>
              <pc:sldLayoutMk cId="0" sldId="2147483816"/>
              <ac:cxnSpMk id="9" creationId="{00000000-0000-0000-0000-000000000000}"/>
            </ac:cxnSpMkLst>
          </pc:cxnChg>
        </pc:sldLayoutChg>
        <pc:sldLayoutChg chg="modSp">
          <pc:chgData name="Swenson, Jody" userId="f700768a-5749-4e0f-98d7-2b523cc7d418" providerId="ADAL" clId="{7FB45FCC-C8E7-49CD-A7E0-22651EE8B15B}" dt="2020-11-30T23:44:54.336" v="58"/>
          <pc:sldLayoutMkLst>
            <pc:docMk/>
            <pc:sldMasterMk cId="0" sldId="2147483809"/>
            <pc:sldLayoutMk cId="0" sldId="2147483817"/>
          </pc:sldLayoutMkLst>
          <pc:spChg chg="mod">
            <ac:chgData name="Swenson, Jody" userId="f700768a-5749-4e0f-98d7-2b523cc7d418" providerId="ADAL" clId="{7FB45FCC-C8E7-49CD-A7E0-22651EE8B15B}" dt="2020-11-30T23:44:54.336" v="58"/>
            <ac:spMkLst>
              <pc:docMk/>
              <pc:sldMasterMk cId="0" sldId="2147483809"/>
              <pc:sldLayoutMk cId="0" sldId="2147483817"/>
              <ac:spMk id="2"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7"/>
              <ac:spMk id="4"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7"/>
              <ac:spMk id="5"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7"/>
              <ac:spMk id="6"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7"/>
              <ac:spMk id="7"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7"/>
              <ac:spMk id="8"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0" sldId="2147483817"/>
              <ac:spMk id="12" creationId="{00000000-0000-0000-0000-000000000000}"/>
            </ac:spMkLst>
          </pc:spChg>
          <pc:cxnChg chg="mod">
            <ac:chgData name="Swenson, Jody" userId="f700768a-5749-4e0f-98d7-2b523cc7d418" providerId="ADAL" clId="{7FB45FCC-C8E7-49CD-A7E0-22651EE8B15B}" dt="2020-11-30T23:44:54.336" v="58"/>
            <ac:cxnSpMkLst>
              <pc:docMk/>
              <pc:sldMasterMk cId="0" sldId="2147483809"/>
              <pc:sldLayoutMk cId="0" sldId="2147483817"/>
              <ac:cxnSpMk id="9" creationId="{00000000-0000-0000-0000-000000000000}"/>
            </ac:cxnSpMkLst>
          </pc:cxnChg>
        </pc:sldLayoutChg>
        <pc:sldLayoutChg chg="modSp">
          <pc:chgData name="Swenson, Jody" userId="f700768a-5749-4e0f-98d7-2b523cc7d418" providerId="ADAL" clId="{7FB45FCC-C8E7-49CD-A7E0-22651EE8B15B}" dt="2020-11-30T23:44:54.336" v="58"/>
          <pc:sldLayoutMkLst>
            <pc:docMk/>
            <pc:sldMasterMk cId="0" sldId="2147483809"/>
            <pc:sldLayoutMk cId="740240563" sldId="2147483818"/>
          </pc:sldLayoutMkLst>
          <pc:spChg chg="mod">
            <ac:chgData name="Swenson, Jody" userId="f700768a-5749-4e0f-98d7-2b523cc7d418" providerId="ADAL" clId="{7FB45FCC-C8E7-49CD-A7E0-22651EE8B15B}" dt="2020-11-30T23:44:54.336" v="58"/>
            <ac:spMkLst>
              <pc:docMk/>
              <pc:sldMasterMk cId="0" sldId="2147483809"/>
              <pc:sldLayoutMk cId="740240563" sldId="2147483818"/>
              <ac:spMk id="3"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740240563" sldId="2147483818"/>
              <ac:spMk id="4"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740240563" sldId="2147483818"/>
              <ac:spMk id="5" creationId="{00000000-0000-0000-0000-000000000000}"/>
            </ac:spMkLst>
          </pc:spChg>
          <pc:spChg chg="mod">
            <ac:chgData name="Swenson, Jody" userId="f700768a-5749-4e0f-98d7-2b523cc7d418" providerId="ADAL" clId="{7FB45FCC-C8E7-49CD-A7E0-22651EE8B15B}" dt="2020-11-30T23:44:54.336" v="58"/>
            <ac:spMkLst>
              <pc:docMk/>
              <pc:sldMasterMk cId="0" sldId="2147483809"/>
              <pc:sldLayoutMk cId="740240563" sldId="2147483818"/>
              <ac:spMk id="7" creationId="{00000000-0000-0000-0000-000000000000}"/>
            </ac:spMkLst>
          </pc:spChg>
        </pc:sldLayoutChg>
      </pc:sldMasterChg>
      <pc:sldMasterChg chg="modSp modSldLayout">
        <pc:chgData name="Swenson, Jody" userId="f700768a-5749-4e0f-98d7-2b523cc7d418" providerId="ADAL" clId="{7FB45FCC-C8E7-49CD-A7E0-22651EE8B15B}" dt="2020-11-30T23:44:54.336" v="58"/>
        <pc:sldMasterMkLst>
          <pc:docMk/>
          <pc:sldMasterMk cId="1100011369" sldId="2147483819"/>
        </pc:sldMasterMkLst>
        <pc:spChg chg="mod">
          <ac:chgData name="Swenson, Jody" userId="f700768a-5749-4e0f-98d7-2b523cc7d418" providerId="ADAL" clId="{7FB45FCC-C8E7-49CD-A7E0-22651EE8B15B}" dt="2020-11-30T23:44:54.336" v="58"/>
          <ac:spMkLst>
            <pc:docMk/>
            <pc:sldMasterMk cId="1100011369" sldId="2147483819"/>
            <ac:spMk id="2"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ac:spMk id="3"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ac:spMk id="5"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ac:spMk id="8"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ac:spMk id="9" creationId="{00000000-0000-0000-0000-000000000000}"/>
          </ac:spMkLst>
        </pc:spChg>
        <pc:picChg chg="mod">
          <ac:chgData name="Swenson, Jody" userId="f700768a-5749-4e0f-98d7-2b523cc7d418" providerId="ADAL" clId="{7FB45FCC-C8E7-49CD-A7E0-22651EE8B15B}" dt="2020-11-30T23:44:54.336" v="58"/>
          <ac:picMkLst>
            <pc:docMk/>
            <pc:sldMasterMk cId="1100011369" sldId="2147483819"/>
            <ac:picMk id="7" creationId="{00000000-0000-0000-0000-000000000000}"/>
          </ac:picMkLst>
        </pc:picChg>
        <pc:sldLayoutChg chg="modSp">
          <pc:chgData name="Swenson, Jody" userId="f700768a-5749-4e0f-98d7-2b523cc7d418" providerId="ADAL" clId="{7FB45FCC-C8E7-49CD-A7E0-22651EE8B15B}" dt="2020-11-30T23:44:54.336" v="58"/>
          <pc:sldLayoutMkLst>
            <pc:docMk/>
            <pc:sldMasterMk cId="1100011369" sldId="2147483819"/>
            <pc:sldLayoutMk cId="267926634" sldId="2147483820"/>
          </pc:sldLayoutMkLst>
          <pc:spChg chg="mod">
            <ac:chgData name="Swenson, Jody" userId="f700768a-5749-4e0f-98d7-2b523cc7d418" providerId="ADAL" clId="{7FB45FCC-C8E7-49CD-A7E0-22651EE8B15B}" dt="2020-11-30T23:44:54.336" v="58"/>
            <ac:spMkLst>
              <pc:docMk/>
              <pc:sldMasterMk cId="1100011369" sldId="2147483819"/>
              <pc:sldLayoutMk cId="267926634" sldId="2147483820"/>
              <ac:spMk id="5"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267926634" sldId="2147483820"/>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100011369" sldId="2147483819"/>
            <pc:sldLayoutMk cId="1168314212" sldId="2147483821"/>
          </pc:sldLayoutMkLst>
          <pc:spChg chg="mod">
            <ac:chgData name="Swenson, Jody" userId="f700768a-5749-4e0f-98d7-2b523cc7d418" providerId="ADAL" clId="{7FB45FCC-C8E7-49CD-A7E0-22651EE8B15B}" dt="2020-11-30T23:44:54.336" v="58"/>
            <ac:spMkLst>
              <pc:docMk/>
              <pc:sldMasterMk cId="1100011369" sldId="2147483819"/>
              <pc:sldLayoutMk cId="1168314212" sldId="2147483821"/>
              <ac:spMk id="5"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1168314212" sldId="2147483821"/>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100011369" sldId="2147483819"/>
            <pc:sldLayoutMk cId="1565009623" sldId="2147483822"/>
          </pc:sldLayoutMkLst>
          <pc:spChg chg="mod">
            <ac:chgData name="Swenson, Jody" userId="f700768a-5749-4e0f-98d7-2b523cc7d418" providerId="ADAL" clId="{7FB45FCC-C8E7-49CD-A7E0-22651EE8B15B}" dt="2020-11-30T23:44:54.336" v="58"/>
            <ac:spMkLst>
              <pc:docMk/>
              <pc:sldMasterMk cId="1100011369" sldId="2147483819"/>
              <pc:sldLayoutMk cId="1565009623" sldId="2147483822"/>
              <ac:spMk id="5"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1565009623" sldId="2147483822"/>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100011369" sldId="2147483819"/>
            <pc:sldLayoutMk cId="3810315007" sldId="2147483823"/>
          </pc:sldLayoutMkLst>
          <pc:spChg chg="mod">
            <ac:chgData name="Swenson, Jody" userId="f700768a-5749-4e0f-98d7-2b523cc7d418" providerId="ADAL" clId="{7FB45FCC-C8E7-49CD-A7E0-22651EE8B15B}" dt="2020-11-30T23:44:54.336" v="58"/>
            <ac:spMkLst>
              <pc:docMk/>
              <pc:sldMasterMk cId="1100011369" sldId="2147483819"/>
              <pc:sldLayoutMk cId="3810315007" sldId="2147483823"/>
              <ac:spMk id="5"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3810315007" sldId="2147483823"/>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100011369" sldId="2147483819"/>
            <pc:sldLayoutMk cId="1099899944" sldId="2147483824"/>
          </pc:sldLayoutMkLst>
          <pc:spChg chg="mod">
            <ac:chgData name="Swenson, Jody" userId="f700768a-5749-4e0f-98d7-2b523cc7d418" providerId="ADAL" clId="{7FB45FCC-C8E7-49CD-A7E0-22651EE8B15B}" dt="2020-11-30T23:44:54.336" v="58"/>
            <ac:spMkLst>
              <pc:docMk/>
              <pc:sldMasterMk cId="1100011369" sldId="2147483819"/>
              <pc:sldLayoutMk cId="1099899944" sldId="2147483824"/>
              <ac:spMk id="3"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1099899944" sldId="2147483824"/>
              <ac:spMk id="6"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1099899944" sldId="2147483824"/>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100011369" sldId="2147483819"/>
            <pc:sldLayoutMk cId="614226468" sldId="2147483825"/>
          </pc:sldLayoutMkLst>
          <pc:spChg chg="mod">
            <ac:chgData name="Swenson, Jody" userId="f700768a-5749-4e0f-98d7-2b523cc7d418" providerId="ADAL" clId="{7FB45FCC-C8E7-49CD-A7E0-22651EE8B15B}" dt="2020-11-30T23:44:54.336" v="58"/>
            <ac:spMkLst>
              <pc:docMk/>
              <pc:sldMasterMk cId="1100011369" sldId="2147483819"/>
              <pc:sldLayoutMk cId="614226468" sldId="2147483825"/>
              <ac:spMk id="2"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614226468" sldId="2147483825"/>
              <ac:spMk id="4"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614226468" sldId="2147483825"/>
              <ac:spMk id="5"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614226468" sldId="2147483825"/>
              <ac:spMk id="7"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614226468" sldId="2147483825"/>
              <ac:spMk id="9"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614226468" sldId="2147483825"/>
              <ac:spMk id="11"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614226468" sldId="2147483825"/>
              <ac:spMk id="12"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614226468" sldId="2147483825"/>
              <ac:spMk id="16"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614226468" sldId="2147483825"/>
              <ac:spMk id="17"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614226468" sldId="2147483825"/>
              <ac:spMk id="18" creationId="{00000000-0000-0000-0000-000000000000}"/>
            </ac:spMkLst>
          </pc:spChg>
          <pc:cxnChg chg="mod">
            <ac:chgData name="Swenson, Jody" userId="f700768a-5749-4e0f-98d7-2b523cc7d418" providerId="ADAL" clId="{7FB45FCC-C8E7-49CD-A7E0-22651EE8B15B}" dt="2020-11-30T23:44:54.336" v="58"/>
            <ac:cxnSpMkLst>
              <pc:docMk/>
              <pc:sldMasterMk cId="1100011369" sldId="2147483819"/>
              <pc:sldLayoutMk cId="614226468" sldId="2147483825"/>
              <ac:cxnSpMk id="13" creationId="{00000000-0000-0000-0000-000000000000}"/>
            </ac:cxnSpMkLst>
          </pc:cxnChg>
          <pc:cxnChg chg="mod">
            <ac:chgData name="Swenson, Jody" userId="f700768a-5749-4e0f-98d7-2b523cc7d418" providerId="ADAL" clId="{7FB45FCC-C8E7-49CD-A7E0-22651EE8B15B}" dt="2020-11-30T23:44:54.336" v="58"/>
            <ac:cxnSpMkLst>
              <pc:docMk/>
              <pc:sldMasterMk cId="1100011369" sldId="2147483819"/>
              <pc:sldLayoutMk cId="614226468" sldId="2147483825"/>
              <ac:cxnSpMk id="19" creationId="{00000000-0000-0000-0000-000000000000}"/>
            </ac:cxnSpMkLst>
          </pc:cxnChg>
        </pc:sldLayoutChg>
        <pc:sldLayoutChg chg="modSp">
          <pc:chgData name="Swenson, Jody" userId="f700768a-5749-4e0f-98d7-2b523cc7d418" providerId="ADAL" clId="{7FB45FCC-C8E7-49CD-A7E0-22651EE8B15B}" dt="2020-11-30T23:44:54.336" v="58"/>
          <pc:sldLayoutMkLst>
            <pc:docMk/>
            <pc:sldMasterMk cId="1100011369" sldId="2147483819"/>
            <pc:sldLayoutMk cId="888715726" sldId="2147483826"/>
          </pc:sldLayoutMkLst>
          <pc:spChg chg="mod">
            <ac:chgData name="Swenson, Jody" userId="f700768a-5749-4e0f-98d7-2b523cc7d418" providerId="ADAL" clId="{7FB45FCC-C8E7-49CD-A7E0-22651EE8B15B}" dt="2020-11-30T23:44:54.336" v="58"/>
            <ac:spMkLst>
              <pc:docMk/>
              <pc:sldMasterMk cId="1100011369" sldId="2147483819"/>
              <pc:sldLayoutMk cId="888715726" sldId="2147483826"/>
              <ac:spMk id="2"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888715726" sldId="2147483826"/>
              <ac:spMk id="4"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888715726" sldId="2147483826"/>
              <ac:spMk id="5"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888715726" sldId="2147483826"/>
              <ac:spMk id="6"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888715726" sldId="2147483826"/>
              <ac:spMk id="7"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888715726" sldId="2147483826"/>
              <ac:spMk id="8"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888715726" sldId="2147483826"/>
              <ac:spMk id="12" creationId="{00000000-0000-0000-0000-000000000000}"/>
            </ac:spMkLst>
          </pc:spChg>
          <pc:cxnChg chg="mod">
            <ac:chgData name="Swenson, Jody" userId="f700768a-5749-4e0f-98d7-2b523cc7d418" providerId="ADAL" clId="{7FB45FCC-C8E7-49CD-A7E0-22651EE8B15B}" dt="2020-11-30T23:44:54.336" v="58"/>
            <ac:cxnSpMkLst>
              <pc:docMk/>
              <pc:sldMasterMk cId="1100011369" sldId="2147483819"/>
              <pc:sldLayoutMk cId="888715726" sldId="2147483826"/>
              <ac:cxnSpMk id="9" creationId="{00000000-0000-0000-0000-000000000000}"/>
            </ac:cxnSpMkLst>
          </pc:cxnChg>
        </pc:sldLayoutChg>
        <pc:sldLayoutChg chg="modSp">
          <pc:chgData name="Swenson, Jody" userId="f700768a-5749-4e0f-98d7-2b523cc7d418" providerId="ADAL" clId="{7FB45FCC-C8E7-49CD-A7E0-22651EE8B15B}" dt="2020-11-30T23:44:54.336" v="58"/>
          <pc:sldLayoutMkLst>
            <pc:docMk/>
            <pc:sldMasterMk cId="1100011369" sldId="2147483819"/>
            <pc:sldLayoutMk cId="3377371862" sldId="2147483827"/>
          </pc:sldLayoutMkLst>
          <pc:spChg chg="mod">
            <ac:chgData name="Swenson, Jody" userId="f700768a-5749-4e0f-98d7-2b523cc7d418" providerId="ADAL" clId="{7FB45FCC-C8E7-49CD-A7E0-22651EE8B15B}" dt="2020-11-30T23:44:54.336" v="58"/>
            <ac:spMkLst>
              <pc:docMk/>
              <pc:sldMasterMk cId="1100011369" sldId="2147483819"/>
              <pc:sldLayoutMk cId="3377371862" sldId="2147483827"/>
              <ac:spMk id="2"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3377371862" sldId="2147483827"/>
              <ac:spMk id="4"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3377371862" sldId="2147483827"/>
              <ac:spMk id="5"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3377371862" sldId="2147483827"/>
              <ac:spMk id="6"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3377371862" sldId="2147483827"/>
              <ac:spMk id="7"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3377371862" sldId="2147483827"/>
              <ac:spMk id="8"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3377371862" sldId="2147483827"/>
              <ac:spMk id="12" creationId="{00000000-0000-0000-0000-000000000000}"/>
            </ac:spMkLst>
          </pc:spChg>
          <pc:cxnChg chg="mod">
            <ac:chgData name="Swenson, Jody" userId="f700768a-5749-4e0f-98d7-2b523cc7d418" providerId="ADAL" clId="{7FB45FCC-C8E7-49CD-A7E0-22651EE8B15B}" dt="2020-11-30T23:44:54.336" v="58"/>
            <ac:cxnSpMkLst>
              <pc:docMk/>
              <pc:sldMasterMk cId="1100011369" sldId="2147483819"/>
              <pc:sldLayoutMk cId="3377371862" sldId="2147483827"/>
              <ac:cxnSpMk id="9" creationId="{00000000-0000-0000-0000-000000000000}"/>
            </ac:cxnSpMkLst>
          </pc:cxnChg>
        </pc:sldLayoutChg>
        <pc:sldLayoutChg chg="modSp">
          <pc:chgData name="Swenson, Jody" userId="f700768a-5749-4e0f-98d7-2b523cc7d418" providerId="ADAL" clId="{7FB45FCC-C8E7-49CD-A7E0-22651EE8B15B}" dt="2020-11-30T23:44:54.336" v="58"/>
          <pc:sldLayoutMkLst>
            <pc:docMk/>
            <pc:sldMasterMk cId="1100011369" sldId="2147483819"/>
            <pc:sldLayoutMk cId="1339305249" sldId="2147483828"/>
          </pc:sldLayoutMkLst>
          <pc:spChg chg="mod">
            <ac:chgData name="Swenson, Jody" userId="f700768a-5749-4e0f-98d7-2b523cc7d418" providerId="ADAL" clId="{7FB45FCC-C8E7-49CD-A7E0-22651EE8B15B}" dt="2020-11-30T23:44:54.336" v="58"/>
            <ac:spMkLst>
              <pc:docMk/>
              <pc:sldMasterMk cId="1100011369" sldId="2147483819"/>
              <pc:sldLayoutMk cId="1339305249" sldId="2147483828"/>
              <ac:spMk id="3"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1339305249" sldId="2147483828"/>
              <ac:spMk id="4"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1339305249" sldId="2147483828"/>
              <ac:spMk id="5"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1339305249" sldId="2147483828"/>
              <ac:spMk id="7"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100011369" sldId="2147483819"/>
            <pc:sldLayoutMk cId="4271423463" sldId="2147483829"/>
          </pc:sldLayoutMkLst>
          <pc:spChg chg="mod">
            <ac:chgData name="Swenson, Jody" userId="f700768a-5749-4e0f-98d7-2b523cc7d418" providerId="ADAL" clId="{7FB45FCC-C8E7-49CD-A7E0-22651EE8B15B}" dt="2020-11-30T23:44:54.336" v="58"/>
            <ac:spMkLst>
              <pc:docMk/>
              <pc:sldMasterMk cId="1100011369" sldId="2147483819"/>
              <pc:sldLayoutMk cId="4271423463" sldId="2147483829"/>
              <ac:spMk id="3" creationId="{00000000-0000-0000-0000-000000000000}"/>
            </ac:spMkLst>
          </pc:spChg>
          <pc:spChg chg="mod">
            <ac:chgData name="Swenson, Jody" userId="f700768a-5749-4e0f-98d7-2b523cc7d418" providerId="ADAL" clId="{7FB45FCC-C8E7-49CD-A7E0-22651EE8B15B}" dt="2020-11-30T23:44:54.336" v="58"/>
            <ac:spMkLst>
              <pc:docMk/>
              <pc:sldMasterMk cId="1100011369" sldId="2147483819"/>
              <pc:sldLayoutMk cId="4271423463" sldId="2147483829"/>
              <ac:spMk id="5" creationId="{00000000-0000-0000-0000-000000000000}"/>
            </ac:spMkLst>
          </pc:spChg>
        </pc:sldLayoutChg>
      </pc:sldMasterChg>
      <pc:sldMasterChg chg="modSp modSldLayout">
        <pc:chgData name="Swenson, Jody" userId="f700768a-5749-4e0f-98d7-2b523cc7d418" providerId="ADAL" clId="{7FB45FCC-C8E7-49CD-A7E0-22651EE8B15B}" dt="2020-11-30T23:44:54.336" v="58"/>
        <pc:sldMasterMkLst>
          <pc:docMk/>
          <pc:sldMasterMk cId="1884031569" sldId="2147483856"/>
        </pc:sldMasterMkLst>
        <pc:spChg chg="mod">
          <ac:chgData name="Swenson, Jody" userId="f700768a-5749-4e0f-98d7-2b523cc7d418" providerId="ADAL" clId="{7FB45FCC-C8E7-49CD-A7E0-22651EE8B15B}" dt="2020-11-30T23:44:54.336" v="58"/>
          <ac:spMkLst>
            <pc:docMk/>
            <pc:sldMasterMk cId="1884031569" sldId="2147483856"/>
            <ac:spMk id="2" creationId="{00000000-0000-0000-0000-000000000000}"/>
          </ac:spMkLst>
        </pc:spChg>
        <pc:spChg chg="mod">
          <ac:chgData name="Swenson, Jody" userId="f700768a-5749-4e0f-98d7-2b523cc7d418" providerId="ADAL" clId="{7FB45FCC-C8E7-49CD-A7E0-22651EE8B15B}" dt="2020-11-30T23:44:54.336" v="58"/>
          <ac:spMkLst>
            <pc:docMk/>
            <pc:sldMasterMk cId="1884031569" sldId="2147483856"/>
            <ac:spMk id="3" creationId="{00000000-0000-0000-0000-000000000000}"/>
          </ac:spMkLst>
        </pc:spChg>
        <pc:sldLayoutChg chg="modSp">
          <pc:chgData name="Swenson, Jody" userId="f700768a-5749-4e0f-98d7-2b523cc7d418" providerId="ADAL" clId="{7FB45FCC-C8E7-49CD-A7E0-22651EE8B15B}" dt="2020-11-30T23:44:54.336" v="58"/>
          <pc:sldLayoutMkLst>
            <pc:docMk/>
            <pc:sldMasterMk cId="1884031569" sldId="2147483856"/>
            <pc:sldLayoutMk cId="272205168" sldId="2147483857"/>
          </pc:sldLayoutMkLst>
          <pc:spChg chg="mod">
            <ac:chgData name="Swenson, Jody" userId="f700768a-5749-4e0f-98d7-2b523cc7d418" providerId="ADAL" clId="{7FB45FCC-C8E7-49CD-A7E0-22651EE8B15B}" dt="2020-11-30T23:44:54.336" v="58"/>
            <ac:spMkLst>
              <pc:docMk/>
              <pc:sldMasterMk cId="1884031569" sldId="2147483856"/>
              <pc:sldLayoutMk cId="272205168" sldId="2147483857"/>
              <ac:spMk id="2" creationId="{00000000-0000-0000-0000-000000000000}"/>
            </ac:spMkLst>
          </pc:spChg>
          <pc:spChg chg="mod">
            <ac:chgData name="Swenson, Jody" userId="f700768a-5749-4e0f-98d7-2b523cc7d418" providerId="ADAL" clId="{7FB45FCC-C8E7-49CD-A7E0-22651EE8B15B}" dt="2020-11-30T23:44:54.336" v="58"/>
            <ac:spMkLst>
              <pc:docMk/>
              <pc:sldMasterMk cId="1884031569" sldId="2147483856"/>
              <pc:sldLayoutMk cId="272205168" sldId="2147483857"/>
              <ac:spMk id="3"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884031569" sldId="2147483856"/>
            <pc:sldLayoutMk cId="812090466" sldId="2147483858"/>
          </pc:sldLayoutMkLst>
          <pc:spChg chg="mod">
            <ac:chgData name="Swenson, Jody" userId="f700768a-5749-4e0f-98d7-2b523cc7d418" providerId="ADAL" clId="{7FB45FCC-C8E7-49CD-A7E0-22651EE8B15B}" dt="2020-11-30T23:44:54.336" v="58"/>
            <ac:spMkLst>
              <pc:docMk/>
              <pc:sldMasterMk cId="1884031569" sldId="2147483856"/>
              <pc:sldLayoutMk cId="812090466" sldId="2147483858"/>
              <ac:spMk id="2" creationId="{00000000-0000-0000-0000-000000000000}"/>
            </ac:spMkLst>
          </pc:spChg>
          <pc:spChg chg="mod">
            <ac:chgData name="Swenson, Jody" userId="f700768a-5749-4e0f-98d7-2b523cc7d418" providerId="ADAL" clId="{7FB45FCC-C8E7-49CD-A7E0-22651EE8B15B}" dt="2020-11-30T23:44:54.336" v="58"/>
            <ac:spMkLst>
              <pc:docMk/>
              <pc:sldMasterMk cId="1884031569" sldId="2147483856"/>
              <pc:sldLayoutMk cId="812090466" sldId="2147483858"/>
              <ac:spMk id="3" creationId="{00000000-0000-0000-0000-000000000000}"/>
            </ac:spMkLst>
          </pc:spChg>
          <pc:spChg chg="mod">
            <ac:chgData name="Swenson, Jody" userId="f700768a-5749-4e0f-98d7-2b523cc7d418" providerId="ADAL" clId="{7FB45FCC-C8E7-49CD-A7E0-22651EE8B15B}" dt="2020-11-30T23:44:54.336" v="58"/>
            <ac:spMkLst>
              <pc:docMk/>
              <pc:sldMasterMk cId="1884031569" sldId="2147483856"/>
              <pc:sldLayoutMk cId="812090466" sldId="2147483858"/>
              <ac:spMk id="7"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884031569" sldId="2147483856"/>
            <pc:sldLayoutMk cId="1545885377" sldId="2147483859"/>
          </pc:sldLayoutMkLst>
          <pc:spChg chg="mod">
            <ac:chgData name="Swenson, Jody" userId="f700768a-5749-4e0f-98d7-2b523cc7d418" providerId="ADAL" clId="{7FB45FCC-C8E7-49CD-A7E0-22651EE8B15B}" dt="2020-11-30T23:44:54.336" v="58"/>
            <ac:spMkLst>
              <pc:docMk/>
              <pc:sldMasterMk cId="1884031569" sldId="2147483856"/>
              <pc:sldLayoutMk cId="1545885377" sldId="2147483859"/>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884031569" sldId="2147483856"/>
            <pc:sldLayoutMk cId="1438369833" sldId="2147483860"/>
          </pc:sldLayoutMkLst>
          <pc:spChg chg="mod">
            <ac:chgData name="Swenson, Jody" userId="f700768a-5749-4e0f-98d7-2b523cc7d418" providerId="ADAL" clId="{7FB45FCC-C8E7-49CD-A7E0-22651EE8B15B}" dt="2020-11-30T23:44:54.336" v="58"/>
            <ac:spMkLst>
              <pc:docMk/>
              <pc:sldMasterMk cId="1884031569" sldId="2147483856"/>
              <pc:sldLayoutMk cId="1438369833" sldId="2147483860"/>
              <ac:spMk id="3"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884031569" sldId="2147483856"/>
            <pc:sldLayoutMk cId="458368952" sldId="2147483861"/>
          </pc:sldLayoutMkLst>
          <pc:spChg chg="mod">
            <ac:chgData name="Swenson, Jody" userId="f700768a-5749-4e0f-98d7-2b523cc7d418" providerId="ADAL" clId="{7FB45FCC-C8E7-49CD-A7E0-22651EE8B15B}" dt="2020-11-30T23:44:54.336" v="58"/>
            <ac:spMkLst>
              <pc:docMk/>
              <pc:sldMasterMk cId="1884031569" sldId="2147483856"/>
              <pc:sldLayoutMk cId="458368952" sldId="2147483861"/>
              <ac:spMk id="3" creationId="{00000000-0000-0000-0000-000000000000}"/>
            </ac:spMkLst>
          </pc:spChg>
          <pc:spChg chg="mod">
            <ac:chgData name="Swenson, Jody" userId="f700768a-5749-4e0f-98d7-2b523cc7d418" providerId="ADAL" clId="{7FB45FCC-C8E7-49CD-A7E0-22651EE8B15B}" dt="2020-11-30T23:44:54.336" v="58"/>
            <ac:spMkLst>
              <pc:docMk/>
              <pc:sldMasterMk cId="1884031569" sldId="2147483856"/>
              <pc:sldLayoutMk cId="458368952" sldId="2147483861"/>
              <ac:spMk id="4"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884031569" sldId="2147483856"/>
            <pc:sldLayoutMk cId="783134475" sldId="2147483862"/>
          </pc:sldLayoutMkLst>
          <pc:spChg chg="mod">
            <ac:chgData name="Swenson, Jody" userId="f700768a-5749-4e0f-98d7-2b523cc7d418" providerId="ADAL" clId="{7FB45FCC-C8E7-49CD-A7E0-22651EE8B15B}" dt="2020-11-30T23:44:54.336" v="58"/>
            <ac:spMkLst>
              <pc:docMk/>
              <pc:sldMasterMk cId="1884031569" sldId="2147483856"/>
              <pc:sldLayoutMk cId="783134475" sldId="2147483862"/>
              <ac:spMk id="3" creationId="{00000000-0000-0000-0000-000000000000}"/>
            </ac:spMkLst>
          </pc:spChg>
          <pc:spChg chg="mod">
            <ac:chgData name="Swenson, Jody" userId="f700768a-5749-4e0f-98d7-2b523cc7d418" providerId="ADAL" clId="{7FB45FCC-C8E7-49CD-A7E0-22651EE8B15B}" dt="2020-11-30T23:44:54.336" v="58"/>
            <ac:spMkLst>
              <pc:docMk/>
              <pc:sldMasterMk cId="1884031569" sldId="2147483856"/>
              <pc:sldLayoutMk cId="783134475" sldId="2147483862"/>
              <ac:spMk id="4" creationId="{00000000-0000-0000-0000-000000000000}"/>
            </ac:spMkLst>
          </pc:spChg>
          <pc:spChg chg="mod">
            <ac:chgData name="Swenson, Jody" userId="f700768a-5749-4e0f-98d7-2b523cc7d418" providerId="ADAL" clId="{7FB45FCC-C8E7-49CD-A7E0-22651EE8B15B}" dt="2020-11-30T23:44:54.336" v="58"/>
            <ac:spMkLst>
              <pc:docMk/>
              <pc:sldMasterMk cId="1884031569" sldId="2147483856"/>
              <pc:sldLayoutMk cId="783134475" sldId="2147483862"/>
              <ac:spMk id="5" creationId="{00000000-0000-0000-0000-000000000000}"/>
            </ac:spMkLst>
          </pc:spChg>
          <pc:spChg chg="mod">
            <ac:chgData name="Swenson, Jody" userId="f700768a-5749-4e0f-98d7-2b523cc7d418" providerId="ADAL" clId="{7FB45FCC-C8E7-49CD-A7E0-22651EE8B15B}" dt="2020-11-30T23:44:54.336" v="58"/>
            <ac:spMkLst>
              <pc:docMk/>
              <pc:sldMasterMk cId="1884031569" sldId="2147483856"/>
              <pc:sldLayoutMk cId="783134475" sldId="2147483862"/>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884031569" sldId="2147483856"/>
            <pc:sldLayoutMk cId="585299240" sldId="2147483866"/>
          </pc:sldLayoutMkLst>
          <pc:spChg chg="mod">
            <ac:chgData name="Swenson, Jody" userId="f700768a-5749-4e0f-98d7-2b523cc7d418" providerId="ADAL" clId="{7FB45FCC-C8E7-49CD-A7E0-22651EE8B15B}" dt="2020-11-30T23:44:54.336" v="58"/>
            <ac:spMkLst>
              <pc:docMk/>
              <pc:sldMasterMk cId="1884031569" sldId="2147483856"/>
              <pc:sldLayoutMk cId="585299240" sldId="2147483866"/>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884031569" sldId="2147483856"/>
            <pc:sldLayoutMk cId="1649223420" sldId="2147483867"/>
          </pc:sldLayoutMkLst>
          <pc:spChg chg="mod">
            <ac:chgData name="Swenson, Jody" userId="f700768a-5749-4e0f-98d7-2b523cc7d418" providerId="ADAL" clId="{7FB45FCC-C8E7-49CD-A7E0-22651EE8B15B}" dt="2020-11-30T23:44:54.336" v="58"/>
            <ac:spMkLst>
              <pc:docMk/>
              <pc:sldMasterMk cId="1884031569" sldId="2147483856"/>
              <pc:sldLayoutMk cId="1649223420" sldId="2147483867"/>
              <ac:spMk id="4" creationId="{00000000-0000-0000-0000-000000000000}"/>
            </ac:spMkLst>
          </pc:spChg>
          <pc:spChg chg="mod">
            <ac:chgData name="Swenson, Jody" userId="f700768a-5749-4e0f-98d7-2b523cc7d418" providerId="ADAL" clId="{7FB45FCC-C8E7-49CD-A7E0-22651EE8B15B}" dt="2020-11-30T23:44:54.336" v="58"/>
            <ac:spMkLst>
              <pc:docMk/>
              <pc:sldMasterMk cId="1884031569" sldId="2147483856"/>
              <pc:sldLayoutMk cId="1649223420" sldId="2147483867"/>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884031569" sldId="2147483856"/>
            <pc:sldLayoutMk cId="1762457180" sldId="2147483869"/>
          </pc:sldLayoutMkLst>
          <pc:spChg chg="mod">
            <ac:chgData name="Swenson, Jody" userId="f700768a-5749-4e0f-98d7-2b523cc7d418" providerId="ADAL" clId="{7FB45FCC-C8E7-49CD-A7E0-22651EE8B15B}" dt="2020-11-30T23:44:54.336" v="58"/>
            <ac:spMkLst>
              <pc:docMk/>
              <pc:sldMasterMk cId="1884031569" sldId="2147483856"/>
              <pc:sldLayoutMk cId="1762457180" sldId="2147483869"/>
              <ac:spMk id="5" creationId="{00000000-0000-0000-0000-000000000000}"/>
            </ac:spMkLst>
          </pc:spChg>
          <pc:spChg chg="mod">
            <ac:chgData name="Swenson, Jody" userId="f700768a-5749-4e0f-98d7-2b523cc7d418" providerId="ADAL" clId="{7FB45FCC-C8E7-49CD-A7E0-22651EE8B15B}" dt="2020-11-30T23:44:54.336" v="58"/>
            <ac:spMkLst>
              <pc:docMk/>
              <pc:sldMasterMk cId="1884031569" sldId="2147483856"/>
              <pc:sldLayoutMk cId="1762457180" sldId="2147483869"/>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884031569" sldId="2147483856"/>
            <pc:sldLayoutMk cId="1260409080" sldId="2147483882"/>
          </pc:sldLayoutMkLst>
          <pc:spChg chg="mod">
            <ac:chgData name="Swenson, Jody" userId="f700768a-5749-4e0f-98d7-2b523cc7d418" providerId="ADAL" clId="{7FB45FCC-C8E7-49CD-A7E0-22651EE8B15B}" dt="2020-11-30T23:44:54.336" v="58"/>
            <ac:spMkLst>
              <pc:docMk/>
              <pc:sldMasterMk cId="1884031569" sldId="2147483856"/>
              <pc:sldLayoutMk cId="1260409080" sldId="2147483882"/>
              <ac:spMk id="5" creationId="{00000000-0000-0000-0000-000000000000}"/>
            </ac:spMkLst>
          </pc:spChg>
          <pc:spChg chg="mod">
            <ac:chgData name="Swenson, Jody" userId="f700768a-5749-4e0f-98d7-2b523cc7d418" providerId="ADAL" clId="{7FB45FCC-C8E7-49CD-A7E0-22651EE8B15B}" dt="2020-11-30T23:44:54.336" v="58"/>
            <ac:spMkLst>
              <pc:docMk/>
              <pc:sldMasterMk cId="1884031569" sldId="2147483856"/>
              <pc:sldLayoutMk cId="1260409080" sldId="2147483882"/>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884031569" sldId="2147483856"/>
            <pc:sldLayoutMk cId="50629066" sldId="2147483896"/>
          </pc:sldLayoutMkLst>
          <pc:spChg chg="mod">
            <ac:chgData name="Swenson, Jody" userId="f700768a-5749-4e0f-98d7-2b523cc7d418" providerId="ADAL" clId="{7FB45FCC-C8E7-49CD-A7E0-22651EE8B15B}" dt="2020-11-30T23:44:54.336" v="58"/>
            <ac:spMkLst>
              <pc:docMk/>
              <pc:sldMasterMk cId="1884031569" sldId="2147483856"/>
              <pc:sldLayoutMk cId="50629066" sldId="2147483896"/>
              <ac:spMk id="5" creationId="{00000000-0000-0000-0000-000000000000}"/>
            </ac:spMkLst>
          </pc:spChg>
          <pc:spChg chg="mod">
            <ac:chgData name="Swenson, Jody" userId="f700768a-5749-4e0f-98d7-2b523cc7d418" providerId="ADAL" clId="{7FB45FCC-C8E7-49CD-A7E0-22651EE8B15B}" dt="2020-11-30T23:44:54.336" v="58"/>
            <ac:spMkLst>
              <pc:docMk/>
              <pc:sldMasterMk cId="1884031569" sldId="2147483856"/>
              <pc:sldLayoutMk cId="50629066" sldId="2147483896"/>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884031569" sldId="2147483856"/>
            <pc:sldLayoutMk cId="519188050" sldId="2147483897"/>
          </pc:sldLayoutMkLst>
          <pc:spChg chg="mod">
            <ac:chgData name="Swenson, Jody" userId="f700768a-5749-4e0f-98d7-2b523cc7d418" providerId="ADAL" clId="{7FB45FCC-C8E7-49CD-A7E0-22651EE8B15B}" dt="2020-11-30T23:44:54.336" v="58"/>
            <ac:spMkLst>
              <pc:docMk/>
              <pc:sldMasterMk cId="1884031569" sldId="2147483856"/>
              <pc:sldLayoutMk cId="519188050" sldId="2147483897"/>
              <ac:spMk id="5" creationId="{00000000-0000-0000-0000-000000000000}"/>
            </ac:spMkLst>
          </pc:spChg>
          <pc:spChg chg="mod">
            <ac:chgData name="Swenson, Jody" userId="f700768a-5749-4e0f-98d7-2b523cc7d418" providerId="ADAL" clId="{7FB45FCC-C8E7-49CD-A7E0-22651EE8B15B}" dt="2020-11-30T23:44:54.336" v="58"/>
            <ac:spMkLst>
              <pc:docMk/>
              <pc:sldMasterMk cId="1884031569" sldId="2147483856"/>
              <pc:sldLayoutMk cId="519188050" sldId="2147483897"/>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884031569" sldId="2147483856"/>
            <pc:sldLayoutMk cId="767498589" sldId="2147483898"/>
          </pc:sldLayoutMkLst>
          <pc:spChg chg="mod">
            <ac:chgData name="Swenson, Jody" userId="f700768a-5749-4e0f-98d7-2b523cc7d418" providerId="ADAL" clId="{7FB45FCC-C8E7-49CD-A7E0-22651EE8B15B}" dt="2020-11-30T23:44:54.336" v="58"/>
            <ac:spMkLst>
              <pc:docMk/>
              <pc:sldMasterMk cId="1884031569" sldId="2147483856"/>
              <pc:sldLayoutMk cId="767498589" sldId="2147483898"/>
              <ac:spMk id="5" creationId="{00000000-0000-0000-0000-000000000000}"/>
            </ac:spMkLst>
          </pc:spChg>
          <pc:spChg chg="mod">
            <ac:chgData name="Swenson, Jody" userId="f700768a-5749-4e0f-98d7-2b523cc7d418" providerId="ADAL" clId="{7FB45FCC-C8E7-49CD-A7E0-22651EE8B15B}" dt="2020-11-30T23:44:54.336" v="58"/>
            <ac:spMkLst>
              <pc:docMk/>
              <pc:sldMasterMk cId="1884031569" sldId="2147483856"/>
              <pc:sldLayoutMk cId="767498589" sldId="2147483898"/>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884031569" sldId="2147483856"/>
            <pc:sldLayoutMk cId="1562001441" sldId="2147483899"/>
          </pc:sldLayoutMkLst>
          <pc:spChg chg="mod">
            <ac:chgData name="Swenson, Jody" userId="f700768a-5749-4e0f-98d7-2b523cc7d418" providerId="ADAL" clId="{7FB45FCC-C8E7-49CD-A7E0-22651EE8B15B}" dt="2020-11-30T23:44:54.336" v="58"/>
            <ac:spMkLst>
              <pc:docMk/>
              <pc:sldMasterMk cId="1884031569" sldId="2147483856"/>
              <pc:sldLayoutMk cId="1562001441" sldId="2147483899"/>
              <ac:spMk id="5" creationId="{00000000-0000-0000-0000-000000000000}"/>
            </ac:spMkLst>
          </pc:spChg>
          <pc:spChg chg="mod">
            <ac:chgData name="Swenson, Jody" userId="f700768a-5749-4e0f-98d7-2b523cc7d418" providerId="ADAL" clId="{7FB45FCC-C8E7-49CD-A7E0-22651EE8B15B}" dt="2020-11-30T23:44:54.336" v="58"/>
            <ac:spMkLst>
              <pc:docMk/>
              <pc:sldMasterMk cId="1884031569" sldId="2147483856"/>
              <pc:sldLayoutMk cId="1562001441" sldId="2147483899"/>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884031569" sldId="2147483856"/>
            <pc:sldLayoutMk cId="1718117959" sldId="2147483900"/>
          </pc:sldLayoutMkLst>
          <pc:spChg chg="mod">
            <ac:chgData name="Swenson, Jody" userId="f700768a-5749-4e0f-98d7-2b523cc7d418" providerId="ADAL" clId="{7FB45FCC-C8E7-49CD-A7E0-22651EE8B15B}" dt="2020-11-30T23:44:54.336" v="58"/>
            <ac:spMkLst>
              <pc:docMk/>
              <pc:sldMasterMk cId="1884031569" sldId="2147483856"/>
              <pc:sldLayoutMk cId="1718117959" sldId="2147483900"/>
              <ac:spMk id="5" creationId="{00000000-0000-0000-0000-000000000000}"/>
            </ac:spMkLst>
          </pc:spChg>
          <pc:spChg chg="mod">
            <ac:chgData name="Swenson, Jody" userId="f700768a-5749-4e0f-98d7-2b523cc7d418" providerId="ADAL" clId="{7FB45FCC-C8E7-49CD-A7E0-22651EE8B15B}" dt="2020-11-30T23:44:54.336" v="58"/>
            <ac:spMkLst>
              <pc:docMk/>
              <pc:sldMasterMk cId="1884031569" sldId="2147483856"/>
              <pc:sldLayoutMk cId="1718117959" sldId="2147483900"/>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884031569" sldId="2147483856"/>
            <pc:sldLayoutMk cId="1343419351" sldId="2147483901"/>
          </pc:sldLayoutMkLst>
          <pc:spChg chg="mod">
            <ac:chgData name="Swenson, Jody" userId="f700768a-5749-4e0f-98d7-2b523cc7d418" providerId="ADAL" clId="{7FB45FCC-C8E7-49CD-A7E0-22651EE8B15B}" dt="2020-11-30T23:44:54.336" v="58"/>
            <ac:spMkLst>
              <pc:docMk/>
              <pc:sldMasterMk cId="1884031569" sldId="2147483856"/>
              <pc:sldLayoutMk cId="1343419351" sldId="2147483901"/>
              <ac:spMk id="5" creationId="{00000000-0000-0000-0000-000000000000}"/>
            </ac:spMkLst>
          </pc:spChg>
          <pc:spChg chg="mod">
            <ac:chgData name="Swenson, Jody" userId="f700768a-5749-4e0f-98d7-2b523cc7d418" providerId="ADAL" clId="{7FB45FCC-C8E7-49CD-A7E0-22651EE8B15B}" dt="2020-11-30T23:44:54.336" v="58"/>
            <ac:spMkLst>
              <pc:docMk/>
              <pc:sldMasterMk cId="1884031569" sldId="2147483856"/>
              <pc:sldLayoutMk cId="1343419351" sldId="2147483901"/>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884031569" sldId="2147483856"/>
            <pc:sldLayoutMk cId="205967699" sldId="2147483902"/>
          </pc:sldLayoutMkLst>
          <pc:spChg chg="mod">
            <ac:chgData name="Swenson, Jody" userId="f700768a-5749-4e0f-98d7-2b523cc7d418" providerId="ADAL" clId="{7FB45FCC-C8E7-49CD-A7E0-22651EE8B15B}" dt="2020-11-30T23:44:54.336" v="58"/>
            <ac:spMkLst>
              <pc:docMk/>
              <pc:sldMasterMk cId="1884031569" sldId="2147483856"/>
              <pc:sldLayoutMk cId="205967699" sldId="2147483902"/>
              <ac:spMk id="5" creationId="{00000000-0000-0000-0000-000000000000}"/>
            </ac:spMkLst>
          </pc:spChg>
          <pc:spChg chg="mod">
            <ac:chgData name="Swenson, Jody" userId="f700768a-5749-4e0f-98d7-2b523cc7d418" providerId="ADAL" clId="{7FB45FCC-C8E7-49CD-A7E0-22651EE8B15B}" dt="2020-11-30T23:44:54.336" v="58"/>
            <ac:spMkLst>
              <pc:docMk/>
              <pc:sldMasterMk cId="1884031569" sldId="2147483856"/>
              <pc:sldLayoutMk cId="205967699" sldId="2147483902"/>
              <ac:spMk id="8" creationId="{00000000-0000-0000-0000-000000000000}"/>
            </ac:spMkLst>
          </pc:spChg>
        </pc:sldLayoutChg>
      </pc:sldMasterChg>
      <pc:sldMasterChg chg="modSp modSldLayout">
        <pc:chgData name="Swenson, Jody" userId="f700768a-5749-4e0f-98d7-2b523cc7d418" providerId="ADAL" clId="{7FB45FCC-C8E7-49CD-A7E0-22651EE8B15B}" dt="2020-11-30T23:44:54.336" v="58"/>
        <pc:sldMasterMkLst>
          <pc:docMk/>
          <pc:sldMasterMk cId="683585478" sldId="2147483906"/>
        </pc:sldMasterMkLst>
        <pc:spChg chg="mod">
          <ac:chgData name="Swenson, Jody" userId="f700768a-5749-4e0f-98d7-2b523cc7d418" providerId="ADAL" clId="{7FB45FCC-C8E7-49CD-A7E0-22651EE8B15B}" dt="2020-11-30T23:44:54.336" v="58"/>
          <ac:spMkLst>
            <pc:docMk/>
            <pc:sldMasterMk cId="683585478" sldId="2147483906"/>
            <ac:spMk id="2"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ac:spMk id="3"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ac:spMk id="5"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ac:spMk id="8"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ac:spMk id="9" creationId="{00000000-0000-0000-0000-000000000000}"/>
          </ac:spMkLst>
        </pc:spChg>
        <pc:picChg chg="mod">
          <ac:chgData name="Swenson, Jody" userId="f700768a-5749-4e0f-98d7-2b523cc7d418" providerId="ADAL" clId="{7FB45FCC-C8E7-49CD-A7E0-22651EE8B15B}" dt="2020-11-30T23:44:54.336" v="58"/>
          <ac:picMkLst>
            <pc:docMk/>
            <pc:sldMasterMk cId="683585478" sldId="2147483906"/>
            <ac:picMk id="7" creationId="{00000000-0000-0000-0000-000000000000}"/>
          </ac:picMkLst>
        </pc:picChg>
        <pc:sldLayoutChg chg="modSp">
          <pc:chgData name="Swenson, Jody" userId="f700768a-5749-4e0f-98d7-2b523cc7d418" providerId="ADAL" clId="{7FB45FCC-C8E7-49CD-A7E0-22651EE8B15B}" dt="2020-11-30T23:44:54.336" v="58"/>
          <pc:sldLayoutMkLst>
            <pc:docMk/>
            <pc:sldMasterMk cId="683585478" sldId="2147483906"/>
            <pc:sldLayoutMk cId="2131100943" sldId="2147483907"/>
          </pc:sldLayoutMkLst>
          <pc:spChg chg="mod">
            <ac:chgData name="Swenson, Jody" userId="f700768a-5749-4e0f-98d7-2b523cc7d418" providerId="ADAL" clId="{7FB45FCC-C8E7-49CD-A7E0-22651EE8B15B}" dt="2020-11-30T23:44:54.336" v="58"/>
            <ac:spMkLst>
              <pc:docMk/>
              <pc:sldMasterMk cId="683585478" sldId="2147483906"/>
              <pc:sldLayoutMk cId="2131100943" sldId="2147483907"/>
              <ac:spMk id="5"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2131100943" sldId="2147483907"/>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683585478" sldId="2147483906"/>
            <pc:sldLayoutMk cId="1681284335" sldId="2147483908"/>
          </pc:sldLayoutMkLst>
          <pc:spChg chg="mod">
            <ac:chgData name="Swenson, Jody" userId="f700768a-5749-4e0f-98d7-2b523cc7d418" providerId="ADAL" clId="{7FB45FCC-C8E7-49CD-A7E0-22651EE8B15B}" dt="2020-11-30T23:44:54.336" v="58"/>
            <ac:spMkLst>
              <pc:docMk/>
              <pc:sldMasterMk cId="683585478" sldId="2147483906"/>
              <pc:sldLayoutMk cId="1681284335" sldId="2147483908"/>
              <ac:spMk id="5"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1681284335" sldId="2147483908"/>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683585478" sldId="2147483906"/>
            <pc:sldLayoutMk cId="755991119" sldId="2147483909"/>
          </pc:sldLayoutMkLst>
          <pc:spChg chg="mod">
            <ac:chgData name="Swenson, Jody" userId="f700768a-5749-4e0f-98d7-2b523cc7d418" providerId="ADAL" clId="{7FB45FCC-C8E7-49CD-A7E0-22651EE8B15B}" dt="2020-11-30T23:44:54.336" v="58"/>
            <ac:spMkLst>
              <pc:docMk/>
              <pc:sldMasterMk cId="683585478" sldId="2147483906"/>
              <pc:sldLayoutMk cId="755991119" sldId="2147483909"/>
              <ac:spMk id="5"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755991119" sldId="2147483909"/>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683585478" sldId="2147483906"/>
            <pc:sldLayoutMk cId="1429481381" sldId="2147483910"/>
          </pc:sldLayoutMkLst>
          <pc:spChg chg="mod">
            <ac:chgData name="Swenson, Jody" userId="f700768a-5749-4e0f-98d7-2b523cc7d418" providerId="ADAL" clId="{7FB45FCC-C8E7-49CD-A7E0-22651EE8B15B}" dt="2020-11-30T23:44:54.336" v="58"/>
            <ac:spMkLst>
              <pc:docMk/>
              <pc:sldMasterMk cId="683585478" sldId="2147483906"/>
              <pc:sldLayoutMk cId="1429481381" sldId="2147483910"/>
              <ac:spMk id="5"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1429481381" sldId="2147483910"/>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683585478" sldId="2147483906"/>
            <pc:sldLayoutMk cId="1394011478" sldId="2147483911"/>
          </pc:sldLayoutMkLst>
          <pc:spChg chg="mod">
            <ac:chgData name="Swenson, Jody" userId="f700768a-5749-4e0f-98d7-2b523cc7d418" providerId="ADAL" clId="{7FB45FCC-C8E7-49CD-A7E0-22651EE8B15B}" dt="2020-11-30T23:44:54.336" v="58"/>
            <ac:spMkLst>
              <pc:docMk/>
              <pc:sldMasterMk cId="683585478" sldId="2147483906"/>
              <pc:sldLayoutMk cId="1394011478" sldId="2147483911"/>
              <ac:spMk id="3"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1394011478" sldId="2147483911"/>
              <ac:spMk id="6"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1394011478" sldId="2147483911"/>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683585478" sldId="2147483906"/>
            <pc:sldLayoutMk cId="104321976" sldId="2147483912"/>
          </pc:sldLayoutMkLst>
          <pc:spChg chg="mod">
            <ac:chgData name="Swenson, Jody" userId="f700768a-5749-4e0f-98d7-2b523cc7d418" providerId="ADAL" clId="{7FB45FCC-C8E7-49CD-A7E0-22651EE8B15B}" dt="2020-11-30T23:44:54.336" v="58"/>
            <ac:spMkLst>
              <pc:docMk/>
              <pc:sldMasterMk cId="683585478" sldId="2147483906"/>
              <pc:sldLayoutMk cId="104321976" sldId="2147483912"/>
              <ac:spMk id="2"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104321976" sldId="2147483912"/>
              <ac:spMk id="4"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104321976" sldId="2147483912"/>
              <ac:spMk id="5"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104321976" sldId="2147483912"/>
              <ac:spMk id="7"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104321976" sldId="2147483912"/>
              <ac:spMk id="9"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104321976" sldId="2147483912"/>
              <ac:spMk id="11"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104321976" sldId="2147483912"/>
              <ac:spMk id="12"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104321976" sldId="2147483912"/>
              <ac:spMk id="16"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104321976" sldId="2147483912"/>
              <ac:spMk id="17"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104321976" sldId="2147483912"/>
              <ac:spMk id="18" creationId="{00000000-0000-0000-0000-000000000000}"/>
            </ac:spMkLst>
          </pc:spChg>
          <pc:cxnChg chg="mod">
            <ac:chgData name="Swenson, Jody" userId="f700768a-5749-4e0f-98d7-2b523cc7d418" providerId="ADAL" clId="{7FB45FCC-C8E7-49CD-A7E0-22651EE8B15B}" dt="2020-11-30T23:44:54.336" v="58"/>
            <ac:cxnSpMkLst>
              <pc:docMk/>
              <pc:sldMasterMk cId="683585478" sldId="2147483906"/>
              <pc:sldLayoutMk cId="104321976" sldId="2147483912"/>
              <ac:cxnSpMk id="13" creationId="{00000000-0000-0000-0000-000000000000}"/>
            </ac:cxnSpMkLst>
          </pc:cxnChg>
          <pc:cxnChg chg="mod">
            <ac:chgData name="Swenson, Jody" userId="f700768a-5749-4e0f-98d7-2b523cc7d418" providerId="ADAL" clId="{7FB45FCC-C8E7-49CD-A7E0-22651EE8B15B}" dt="2020-11-30T23:44:54.336" v="58"/>
            <ac:cxnSpMkLst>
              <pc:docMk/>
              <pc:sldMasterMk cId="683585478" sldId="2147483906"/>
              <pc:sldLayoutMk cId="104321976" sldId="2147483912"/>
              <ac:cxnSpMk id="19" creationId="{00000000-0000-0000-0000-000000000000}"/>
            </ac:cxnSpMkLst>
          </pc:cxnChg>
        </pc:sldLayoutChg>
        <pc:sldLayoutChg chg="modSp">
          <pc:chgData name="Swenson, Jody" userId="f700768a-5749-4e0f-98d7-2b523cc7d418" providerId="ADAL" clId="{7FB45FCC-C8E7-49CD-A7E0-22651EE8B15B}" dt="2020-11-30T23:44:54.336" v="58"/>
          <pc:sldLayoutMkLst>
            <pc:docMk/>
            <pc:sldMasterMk cId="683585478" sldId="2147483906"/>
            <pc:sldLayoutMk cId="992794680" sldId="2147483913"/>
          </pc:sldLayoutMkLst>
          <pc:spChg chg="mod">
            <ac:chgData name="Swenson, Jody" userId="f700768a-5749-4e0f-98d7-2b523cc7d418" providerId="ADAL" clId="{7FB45FCC-C8E7-49CD-A7E0-22651EE8B15B}" dt="2020-11-30T23:44:54.336" v="58"/>
            <ac:spMkLst>
              <pc:docMk/>
              <pc:sldMasterMk cId="683585478" sldId="2147483906"/>
              <pc:sldLayoutMk cId="992794680" sldId="2147483913"/>
              <ac:spMk id="2"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992794680" sldId="2147483913"/>
              <ac:spMk id="4"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992794680" sldId="2147483913"/>
              <ac:spMk id="5"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992794680" sldId="2147483913"/>
              <ac:spMk id="6"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992794680" sldId="2147483913"/>
              <ac:spMk id="7"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992794680" sldId="2147483913"/>
              <ac:spMk id="8"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992794680" sldId="2147483913"/>
              <ac:spMk id="12" creationId="{00000000-0000-0000-0000-000000000000}"/>
            </ac:spMkLst>
          </pc:spChg>
          <pc:cxnChg chg="mod">
            <ac:chgData name="Swenson, Jody" userId="f700768a-5749-4e0f-98d7-2b523cc7d418" providerId="ADAL" clId="{7FB45FCC-C8E7-49CD-A7E0-22651EE8B15B}" dt="2020-11-30T23:44:54.336" v="58"/>
            <ac:cxnSpMkLst>
              <pc:docMk/>
              <pc:sldMasterMk cId="683585478" sldId="2147483906"/>
              <pc:sldLayoutMk cId="992794680" sldId="2147483913"/>
              <ac:cxnSpMk id="9" creationId="{00000000-0000-0000-0000-000000000000}"/>
            </ac:cxnSpMkLst>
          </pc:cxnChg>
        </pc:sldLayoutChg>
        <pc:sldLayoutChg chg="modSp">
          <pc:chgData name="Swenson, Jody" userId="f700768a-5749-4e0f-98d7-2b523cc7d418" providerId="ADAL" clId="{7FB45FCC-C8E7-49CD-A7E0-22651EE8B15B}" dt="2020-11-30T23:44:54.336" v="58"/>
          <pc:sldLayoutMkLst>
            <pc:docMk/>
            <pc:sldMasterMk cId="683585478" sldId="2147483906"/>
            <pc:sldLayoutMk cId="2099733217" sldId="2147483914"/>
          </pc:sldLayoutMkLst>
          <pc:spChg chg="mod">
            <ac:chgData name="Swenson, Jody" userId="f700768a-5749-4e0f-98d7-2b523cc7d418" providerId="ADAL" clId="{7FB45FCC-C8E7-49CD-A7E0-22651EE8B15B}" dt="2020-11-30T23:44:54.336" v="58"/>
            <ac:spMkLst>
              <pc:docMk/>
              <pc:sldMasterMk cId="683585478" sldId="2147483906"/>
              <pc:sldLayoutMk cId="2099733217" sldId="2147483914"/>
              <ac:spMk id="2"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2099733217" sldId="2147483914"/>
              <ac:spMk id="4"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2099733217" sldId="2147483914"/>
              <ac:spMk id="5"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2099733217" sldId="2147483914"/>
              <ac:spMk id="6"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2099733217" sldId="2147483914"/>
              <ac:spMk id="7"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2099733217" sldId="2147483914"/>
              <ac:spMk id="8"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2099733217" sldId="2147483914"/>
              <ac:spMk id="12" creationId="{00000000-0000-0000-0000-000000000000}"/>
            </ac:spMkLst>
          </pc:spChg>
          <pc:cxnChg chg="mod">
            <ac:chgData name="Swenson, Jody" userId="f700768a-5749-4e0f-98d7-2b523cc7d418" providerId="ADAL" clId="{7FB45FCC-C8E7-49CD-A7E0-22651EE8B15B}" dt="2020-11-30T23:44:54.336" v="58"/>
            <ac:cxnSpMkLst>
              <pc:docMk/>
              <pc:sldMasterMk cId="683585478" sldId="2147483906"/>
              <pc:sldLayoutMk cId="2099733217" sldId="2147483914"/>
              <ac:cxnSpMk id="9" creationId="{00000000-0000-0000-0000-000000000000}"/>
            </ac:cxnSpMkLst>
          </pc:cxnChg>
        </pc:sldLayoutChg>
        <pc:sldLayoutChg chg="modSp">
          <pc:chgData name="Swenson, Jody" userId="f700768a-5749-4e0f-98d7-2b523cc7d418" providerId="ADAL" clId="{7FB45FCC-C8E7-49CD-A7E0-22651EE8B15B}" dt="2020-11-30T23:44:54.336" v="58"/>
          <pc:sldLayoutMkLst>
            <pc:docMk/>
            <pc:sldMasterMk cId="683585478" sldId="2147483906"/>
            <pc:sldLayoutMk cId="617406968" sldId="2147483915"/>
          </pc:sldLayoutMkLst>
          <pc:spChg chg="mod">
            <ac:chgData name="Swenson, Jody" userId="f700768a-5749-4e0f-98d7-2b523cc7d418" providerId="ADAL" clId="{7FB45FCC-C8E7-49CD-A7E0-22651EE8B15B}" dt="2020-11-30T23:44:54.336" v="58"/>
            <ac:spMkLst>
              <pc:docMk/>
              <pc:sldMasterMk cId="683585478" sldId="2147483906"/>
              <pc:sldLayoutMk cId="617406968" sldId="2147483915"/>
              <ac:spMk id="2"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617406968" sldId="2147483915"/>
              <ac:spMk id="3"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617406968" sldId="2147483915"/>
              <ac:spMk id="4" creationId="{00000000-0000-0000-0000-000000000000}"/>
            </ac:spMkLst>
          </pc:spChg>
          <pc:spChg chg="mod">
            <ac:chgData name="Swenson, Jody" userId="f700768a-5749-4e0f-98d7-2b523cc7d418" providerId="ADAL" clId="{7FB45FCC-C8E7-49CD-A7E0-22651EE8B15B}" dt="2020-11-30T23:44:54.336" v="58"/>
            <ac:spMkLst>
              <pc:docMk/>
              <pc:sldMasterMk cId="683585478" sldId="2147483906"/>
              <pc:sldLayoutMk cId="617406968" sldId="2147483915"/>
              <ac:spMk id="6" creationId="{00000000-0000-0000-0000-000000000000}"/>
            </ac:spMkLst>
          </pc:spChg>
        </pc:sldLayoutChg>
      </pc:sldMasterChg>
      <pc:sldMasterChg chg="modSp modSldLayout">
        <pc:chgData name="Swenson, Jody" userId="f700768a-5749-4e0f-98d7-2b523cc7d418" providerId="ADAL" clId="{7FB45FCC-C8E7-49CD-A7E0-22651EE8B15B}" dt="2020-11-30T23:44:54.336" v="58"/>
        <pc:sldMasterMkLst>
          <pc:docMk/>
          <pc:sldMasterMk cId="117928872" sldId="2147483916"/>
        </pc:sldMasterMkLst>
        <pc:spChg chg="mod">
          <ac:chgData name="Swenson, Jody" userId="f700768a-5749-4e0f-98d7-2b523cc7d418" providerId="ADAL" clId="{7FB45FCC-C8E7-49CD-A7E0-22651EE8B15B}" dt="2020-11-30T23:44:54.336" v="58"/>
          <ac:spMkLst>
            <pc:docMk/>
            <pc:sldMasterMk cId="117928872" sldId="2147483916"/>
            <ac:spMk id="2" creationId="{00000000-0000-0000-0000-000000000000}"/>
          </ac:spMkLst>
        </pc:spChg>
        <pc:spChg chg="mod">
          <ac:chgData name="Swenson, Jody" userId="f700768a-5749-4e0f-98d7-2b523cc7d418" providerId="ADAL" clId="{7FB45FCC-C8E7-49CD-A7E0-22651EE8B15B}" dt="2020-11-30T23:44:54.336" v="58"/>
          <ac:spMkLst>
            <pc:docMk/>
            <pc:sldMasterMk cId="117928872" sldId="2147483916"/>
            <ac:spMk id="3" creationId="{00000000-0000-0000-0000-000000000000}"/>
          </ac:spMkLst>
        </pc:spChg>
        <pc:sldLayoutChg chg="modSp">
          <pc:chgData name="Swenson, Jody" userId="f700768a-5749-4e0f-98d7-2b523cc7d418" providerId="ADAL" clId="{7FB45FCC-C8E7-49CD-A7E0-22651EE8B15B}" dt="2020-11-30T23:44:54.336" v="58"/>
          <pc:sldLayoutMkLst>
            <pc:docMk/>
            <pc:sldMasterMk cId="117928872" sldId="2147483916"/>
            <pc:sldLayoutMk cId="2050629170" sldId="2147483917"/>
          </pc:sldLayoutMkLst>
          <pc:spChg chg="mod">
            <ac:chgData name="Swenson, Jody" userId="f700768a-5749-4e0f-98d7-2b523cc7d418" providerId="ADAL" clId="{7FB45FCC-C8E7-49CD-A7E0-22651EE8B15B}" dt="2020-11-30T23:44:54.336" v="58"/>
            <ac:spMkLst>
              <pc:docMk/>
              <pc:sldMasterMk cId="117928872" sldId="2147483916"/>
              <pc:sldLayoutMk cId="2050629170" sldId="2147483917"/>
              <ac:spMk id="2" creationId="{00000000-0000-0000-0000-000000000000}"/>
            </ac:spMkLst>
          </pc:spChg>
          <pc:spChg chg="mod">
            <ac:chgData name="Swenson, Jody" userId="f700768a-5749-4e0f-98d7-2b523cc7d418" providerId="ADAL" clId="{7FB45FCC-C8E7-49CD-A7E0-22651EE8B15B}" dt="2020-11-30T23:44:54.336" v="58"/>
            <ac:spMkLst>
              <pc:docMk/>
              <pc:sldMasterMk cId="117928872" sldId="2147483916"/>
              <pc:sldLayoutMk cId="2050629170" sldId="2147483917"/>
              <ac:spMk id="3"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17928872" sldId="2147483916"/>
            <pc:sldLayoutMk cId="2106893134" sldId="2147483918"/>
          </pc:sldLayoutMkLst>
          <pc:spChg chg="mod">
            <ac:chgData name="Swenson, Jody" userId="f700768a-5749-4e0f-98d7-2b523cc7d418" providerId="ADAL" clId="{7FB45FCC-C8E7-49CD-A7E0-22651EE8B15B}" dt="2020-11-30T23:44:54.336" v="58"/>
            <ac:spMkLst>
              <pc:docMk/>
              <pc:sldMasterMk cId="117928872" sldId="2147483916"/>
              <pc:sldLayoutMk cId="2106893134" sldId="2147483918"/>
              <ac:spMk id="2" creationId="{00000000-0000-0000-0000-000000000000}"/>
            </ac:spMkLst>
          </pc:spChg>
          <pc:spChg chg="mod">
            <ac:chgData name="Swenson, Jody" userId="f700768a-5749-4e0f-98d7-2b523cc7d418" providerId="ADAL" clId="{7FB45FCC-C8E7-49CD-A7E0-22651EE8B15B}" dt="2020-11-30T23:44:54.336" v="58"/>
            <ac:spMkLst>
              <pc:docMk/>
              <pc:sldMasterMk cId="117928872" sldId="2147483916"/>
              <pc:sldLayoutMk cId="2106893134" sldId="2147483918"/>
              <ac:spMk id="3" creationId="{00000000-0000-0000-0000-000000000000}"/>
            </ac:spMkLst>
          </pc:spChg>
          <pc:spChg chg="mod">
            <ac:chgData name="Swenson, Jody" userId="f700768a-5749-4e0f-98d7-2b523cc7d418" providerId="ADAL" clId="{7FB45FCC-C8E7-49CD-A7E0-22651EE8B15B}" dt="2020-11-30T23:44:54.336" v="58"/>
            <ac:spMkLst>
              <pc:docMk/>
              <pc:sldMasterMk cId="117928872" sldId="2147483916"/>
              <pc:sldLayoutMk cId="2106893134" sldId="2147483918"/>
              <ac:spMk id="7"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17928872" sldId="2147483916"/>
            <pc:sldLayoutMk cId="695047755" sldId="2147483919"/>
          </pc:sldLayoutMkLst>
          <pc:spChg chg="mod">
            <ac:chgData name="Swenson, Jody" userId="f700768a-5749-4e0f-98d7-2b523cc7d418" providerId="ADAL" clId="{7FB45FCC-C8E7-49CD-A7E0-22651EE8B15B}" dt="2020-11-30T23:44:54.336" v="58"/>
            <ac:spMkLst>
              <pc:docMk/>
              <pc:sldMasterMk cId="117928872" sldId="2147483916"/>
              <pc:sldLayoutMk cId="695047755" sldId="2147483919"/>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17928872" sldId="2147483916"/>
            <pc:sldLayoutMk cId="1504062252" sldId="2147483920"/>
          </pc:sldLayoutMkLst>
          <pc:spChg chg="mod">
            <ac:chgData name="Swenson, Jody" userId="f700768a-5749-4e0f-98d7-2b523cc7d418" providerId="ADAL" clId="{7FB45FCC-C8E7-49CD-A7E0-22651EE8B15B}" dt="2020-11-30T23:44:54.336" v="58"/>
            <ac:spMkLst>
              <pc:docMk/>
              <pc:sldMasterMk cId="117928872" sldId="2147483916"/>
              <pc:sldLayoutMk cId="1504062252" sldId="2147483920"/>
              <ac:spMk id="3"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17928872" sldId="2147483916"/>
            <pc:sldLayoutMk cId="744260527" sldId="2147483921"/>
          </pc:sldLayoutMkLst>
          <pc:spChg chg="mod">
            <ac:chgData name="Swenson, Jody" userId="f700768a-5749-4e0f-98d7-2b523cc7d418" providerId="ADAL" clId="{7FB45FCC-C8E7-49CD-A7E0-22651EE8B15B}" dt="2020-11-30T23:44:54.336" v="58"/>
            <ac:spMkLst>
              <pc:docMk/>
              <pc:sldMasterMk cId="117928872" sldId="2147483916"/>
              <pc:sldLayoutMk cId="744260527" sldId="2147483921"/>
              <ac:spMk id="3" creationId="{00000000-0000-0000-0000-000000000000}"/>
            </ac:spMkLst>
          </pc:spChg>
          <pc:spChg chg="mod">
            <ac:chgData name="Swenson, Jody" userId="f700768a-5749-4e0f-98d7-2b523cc7d418" providerId="ADAL" clId="{7FB45FCC-C8E7-49CD-A7E0-22651EE8B15B}" dt="2020-11-30T23:44:54.336" v="58"/>
            <ac:spMkLst>
              <pc:docMk/>
              <pc:sldMasterMk cId="117928872" sldId="2147483916"/>
              <pc:sldLayoutMk cId="744260527" sldId="2147483921"/>
              <ac:spMk id="4"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17928872" sldId="2147483916"/>
            <pc:sldLayoutMk cId="1841917161" sldId="2147483922"/>
          </pc:sldLayoutMkLst>
          <pc:spChg chg="mod">
            <ac:chgData name="Swenson, Jody" userId="f700768a-5749-4e0f-98d7-2b523cc7d418" providerId="ADAL" clId="{7FB45FCC-C8E7-49CD-A7E0-22651EE8B15B}" dt="2020-11-30T23:44:54.336" v="58"/>
            <ac:spMkLst>
              <pc:docMk/>
              <pc:sldMasterMk cId="117928872" sldId="2147483916"/>
              <pc:sldLayoutMk cId="1841917161" sldId="2147483922"/>
              <ac:spMk id="3" creationId="{00000000-0000-0000-0000-000000000000}"/>
            </ac:spMkLst>
          </pc:spChg>
          <pc:spChg chg="mod">
            <ac:chgData name="Swenson, Jody" userId="f700768a-5749-4e0f-98d7-2b523cc7d418" providerId="ADAL" clId="{7FB45FCC-C8E7-49CD-A7E0-22651EE8B15B}" dt="2020-11-30T23:44:54.336" v="58"/>
            <ac:spMkLst>
              <pc:docMk/>
              <pc:sldMasterMk cId="117928872" sldId="2147483916"/>
              <pc:sldLayoutMk cId="1841917161" sldId="2147483922"/>
              <ac:spMk id="4" creationId="{00000000-0000-0000-0000-000000000000}"/>
            </ac:spMkLst>
          </pc:spChg>
          <pc:spChg chg="mod">
            <ac:chgData name="Swenson, Jody" userId="f700768a-5749-4e0f-98d7-2b523cc7d418" providerId="ADAL" clId="{7FB45FCC-C8E7-49CD-A7E0-22651EE8B15B}" dt="2020-11-30T23:44:54.336" v="58"/>
            <ac:spMkLst>
              <pc:docMk/>
              <pc:sldMasterMk cId="117928872" sldId="2147483916"/>
              <pc:sldLayoutMk cId="1841917161" sldId="2147483922"/>
              <ac:spMk id="5" creationId="{00000000-0000-0000-0000-000000000000}"/>
            </ac:spMkLst>
          </pc:spChg>
          <pc:spChg chg="mod">
            <ac:chgData name="Swenson, Jody" userId="f700768a-5749-4e0f-98d7-2b523cc7d418" providerId="ADAL" clId="{7FB45FCC-C8E7-49CD-A7E0-22651EE8B15B}" dt="2020-11-30T23:44:54.336" v="58"/>
            <ac:spMkLst>
              <pc:docMk/>
              <pc:sldMasterMk cId="117928872" sldId="2147483916"/>
              <pc:sldLayoutMk cId="1841917161" sldId="2147483922"/>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17928872" sldId="2147483916"/>
            <pc:sldLayoutMk cId="1899911382" sldId="2147483926"/>
          </pc:sldLayoutMkLst>
          <pc:spChg chg="mod">
            <ac:chgData name="Swenson, Jody" userId="f700768a-5749-4e0f-98d7-2b523cc7d418" providerId="ADAL" clId="{7FB45FCC-C8E7-49CD-A7E0-22651EE8B15B}" dt="2020-11-30T23:44:54.336" v="58"/>
            <ac:spMkLst>
              <pc:docMk/>
              <pc:sldMasterMk cId="117928872" sldId="2147483916"/>
              <pc:sldLayoutMk cId="1899911382" sldId="2147483926"/>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17928872" sldId="2147483916"/>
            <pc:sldLayoutMk cId="876250031" sldId="2147483927"/>
          </pc:sldLayoutMkLst>
          <pc:spChg chg="mod">
            <ac:chgData name="Swenson, Jody" userId="f700768a-5749-4e0f-98d7-2b523cc7d418" providerId="ADAL" clId="{7FB45FCC-C8E7-49CD-A7E0-22651EE8B15B}" dt="2020-11-30T23:44:54.336" v="58"/>
            <ac:spMkLst>
              <pc:docMk/>
              <pc:sldMasterMk cId="117928872" sldId="2147483916"/>
              <pc:sldLayoutMk cId="876250031" sldId="2147483927"/>
              <ac:spMk id="4" creationId="{00000000-0000-0000-0000-000000000000}"/>
            </ac:spMkLst>
          </pc:spChg>
          <pc:spChg chg="mod">
            <ac:chgData name="Swenson, Jody" userId="f700768a-5749-4e0f-98d7-2b523cc7d418" providerId="ADAL" clId="{7FB45FCC-C8E7-49CD-A7E0-22651EE8B15B}" dt="2020-11-30T23:44:54.336" v="58"/>
            <ac:spMkLst>
              <pc:docMk/>
              <pc:sldMasterMk cId="117928872" sldId="2147483916"/>
              <pc:sldLayoutMk cId="876250031" sldId="2147483927"/>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17928872" sldId="2147483916"/>
            <pc:sldLayoutMk cId="2014599189" sldId="2147483929"/>
          </pc:sldLayoutMkLst>
          <pc:spChg chg="mod">
            <ac:chgData name="Swenson, Jody" userId="f700768a-5749-4e0f-98d7-2b523cc7d418" providerId="ADAL" clId="{7FB45FCC-C8E7-49CD-A7E0-22651EE8B15B}" dt="2020-11-30T23:44:54.336" v="58"/>
            <ac:spMkLst>
              <pc:docMk/>
              <pc:sldMasterMk cId="117928872" sldId="2147483916"/>
              <pc:sldLayoutMk cId="2014599189" sldId="2147483929"/>
              <ac:spMk id="5" creationId="{00000000-0000-0000-0000-000000000000}"/>
            </ac:spMkLst>
          </pc:spChg>
          <pc:spChg chg="mod">
            <ac:chgData name="Swenson, Jody" userId="f700768a-5749-4e0f-98d7-2b523cc7d418" providerId="ADAL" clId="{7FB45FCC-C8E7-49CD-A7E0-22651EE8B15B}" dt="2020-11-30T23:44:54.336" v="58"/>
            <ac:spMkLst>
              <pc:docMk/>
              <pc:sldMasterMk cId="117928872" sldId="2147483916"/>
              <pc:sldLayoutMk cId="2014599189" sldId="2147483929"/>
              <ac:spMk id="8" creationId="{00000000-0000-0000-0000-000000000000}"/>
            </ac:spMkLst>
          </pc:spChg>
        </pc:sldLayoutChg>
      </pc:sldMasterChg>
      <pc:sldMasterChg chg="modSp modSldLayout">
        <pc:chgData name="Swenson, Jody" userId="f700768a-5749-4e0f-98d7-2b523cc7d418" providerId="ADAL" clId="{7FB45FCC-C8E7-49CD-A7E0-22651EE8B15B}" dt="2020-11-30T23:44:54.336" v="58"/>
        <pc:sldMasterMkLst>
          <pc:docMk/>
          <pc:sldMasterMk cId="783994524" sldId="2147483942"/>
        </pc:sldMasterMkLst>
        <pc:spChg chg="mod">
          <ac:chgData name="Swenson, Jody" userId="f700768a-5749-4e0f-98d7-2b523cc7d418" providerId="ADAL" clId="{7FB45FCC-C8E7-49CD-A7E0-22651EE8B15B}" dt="2020-11-30T23:44:54.336" v="58"/>
          <ac:spMkLst>
            <pc:docMk/>
            <pc:sldMasterMk cId="783994524" sldId="2147483942"/>
            <ac:spMk id="2"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ac:spMk id="3"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ac:spMk id="5"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ac:spMk id="8"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ac:spMk id="9" creationId="{00000000-0000-0000-0000-000000000000}"/>
          </ac:spMkLst>
        </pc:spChg>
        <pc:picChg chg="mod">
          <ac:chgData name="Swenson, Jody" userId="f700768a-5749-4e0f-98d7-2b523cc7d418" providerId="ADAL" clId="{7FB45FCC-C8E7-49CD-A7E0-22651EE8B15B}" dt="2020-11-30T23:44:54.336" v="58"/>
          <ac:picMkLst>
            <pc:docMk/>
            <pc:sldMasterMk cId="783994524" sldId="2147483942"/>
            <ac:picMk id="7" creationId="{00000000-0000-0000-0000-000000000000}"/>
          </ac:picMkLst>
        </pc:picChg>
        <pc:sldLayoutChg chg="modSp">
          <pc:chgData name="Swenson, Jody" userId="f700768a-5749-4e0f-98d7-2b523cc7d418" providerId="ADAL" clId="{7FB45FCC-C8E7-49CD-A7E0-22651EE8B15B}" dt="2020-11-30T23:44:54.336" v="58"/>
          <pc:sldLayoutMkLst>
            <pc:docMk/>
            <pc:sldMasterMk cId="783994524" sldId="2147483942"/>
            <pc:sldLayoutMk cId="1783790523" sldId="2147483943"/>
          </pc:sldLayoutMkLst>
          <pc:spChg chg="mod">
            <ac:chgData name="Swenson, Jody" userId="f700768a-5749-4e0f-98d7-2b523cc7d418" providerId="ADAL" clId="{7FB45FCC-C8E7-49CD-A7E0-22651EE8B15B}" dt="2020-11-30T23:44:54.336" v="58"/>
            <ac:spMkLst>
              <pc:docMk/>
              <pc:sldMasterMk cId="783994524" sldId="2147483942"/>
              <pc:sldLayoutMk cId="1783790523" sldId="2147483943"/>
              <ac:spMk id="5"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783790523" sldId="2147483943"/>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783994524" sldId="2147483942"/>
            <pc:sldLayoutMk cId="1295607941" sldId="2147483944"/>
          </pc:sldLayoutMkLst>
          <pc:spChg chg="mod">
            <ac:chgData name="Swenson, Jody" userId="f700768a-5749-4e0f-98d7-2b523cc7d418" providerId="ADAL" clId="{7FB45FCC-C8E7-49CD-A7E0-22651EE8B15B}" dt="2020-11-30T23:44:54.336" v="58"/>
            <ac:spMkLst>
              <pc:docMk/>
              <pc:sldMasterMk cId="783994524" sldId="2147483942"/>
              <pc:sldLayoutMk cId="1295607941" sldId="2147483944"/>
              <ac:spMk id="5"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295607941" sldId="2147483944"/>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783994524" sldId="2147483942"/>
            <pc:sldLayoutMk cId="1945967454" sldId="2147483945"/>
          </pc:sldLayoutMkLst>
          <pc:spChg chg="mod">
            <ac:chgData name="Swenson, Jody" userId="f700768a-5749-4e0f-98d7-2b523cc7d418" providerId="ADAL" clId="{7FB45FCC-C8E7-49CD-A7E0-22651EE8B15B}" dt="2020-11-30T23:44:54.336" v="58"/>
            <ac:spMkLst>
              <pc:docMk/>
              <pc:sldMasterMk cId="783994524" sldId="2147483942"/>
              <pc:sldLayoutMk cId="1945967454" sldId="2147483945"/>
              <ac:spMk id="5"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945967454" sldId="2147483945"/>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783994524" sldId="2147483942"/>
            <pc:sldLayoutMk cId="1846539215" sldId="2147483946"/>
          </pc:sldLayoutMkLst>
          <pc:spChg chg="mod">
            <ac:chgData name="Swenson, Jody" userId="f700768a-5749-4e0f-98d7-2b523cc7d418" providerId="ADAL" clId="{7FB45FCC-C8E7-49CD-A7E0-22651EE8B15B}" dt="2020-11-30T23:44:54.336" v="58"/>
            <ac:spMkLst>
              <pc:docMk/>
              <pc:sldMasterMk cId="783994524" sldId="2147483942"/>
              <pc:sldLayoutMk cId="1846539215" sldId="2147483946"/>
              <ac:spMk id="5"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846539215" sldId="2147483946"/>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783994524" sldId="2147483942"/>
            <pc:sldLayoutMk cId="1498403708" sldId="2147483947"/>
          </pc:sldLayoutMkLst>
          <pc:spChg chg="mod">
            <ac:chgData name="Swenson, Jody" userId="f700768a-5749-4e0f-98d7-2b523cc7d418" providerId="ADAL" clId="{7FB45FCC-C8E7-49CD-A7E0-22651EE8B15B}" dt="2020-11-30T23:44:54.336" v="58"/>
            <ac:spMkLst>
              <pc:docMk/>
              <pc:sldMasterMk cId="783994524" sldId="2147483942"/>
              <pc:sldLayoutMk cId="1498403708" sldId="2147483947"/>
              <ac:spMk id="3"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498403708" sldId="2147483947"/>
              <ac:spMk id="6"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498403708" sldId="2147483947"/>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783994524" sldId="2147483942"/>
            <pc:sldLayoutMk cId="130391987" sldId="2147483948"/>
          </pc:sldLayoutMkLst>
          <pc:spChg chg="mod">
            <ac:chgData name="Swenson, Jody" userId="f700768a-5749-4e0f-98d7-2b523cc7d418" providerId="ADAL" clId="{7FB45FCC-C8E7-49CD-A7E0-22651EE8B15B}" dt="2020-11-30T23:44:54.336" v="58"/>
            <ac:spMkLst>
              <pc:docMk/>
              <pc:sldMasterMk cId="783994524" sldId="2147483942"/>
              <pc:sldLayoutMk cId="130391987" sldId="2147483948"/>
              <ac:spMk id="2"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30391987" sldId="2147483948"/>
              <ac:spMk id="4"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30391987" sldId="2147483948"/>
              <ac:spMk id="5"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30391987" sldId="2147483948"/>
              <ac:spMk id="7"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30391987" sldId="2147483948"/>
              <ac:spMk id="9"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30391987" sldId="2147483948"/>
              <ac:spMk id="11"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30391987" sldId="2147483948"/>
              <ac:spMk id="12"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30391987" sldId="2147483948"/>
              <ac:spMk id="16"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30391987" sldId="2147483948"/>
              <ac:spMk id="17"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30391987" sldId="2147483948"/>
              <ac:spMk id="18" creationId="{00000000-0000-0000-0000-000000000000}"/>
            </ac:spMkLst>
          </pc:spChg>
          <pc:cxnChg chg="mod">
            <ac:chgData name="Swenson, Jody" userId="f700768a-5749-4e0f-98d7-2b523cc7d418" providerId="ADAL" clId="{7FB45FCC-C8E7-49CD-A7E0-22651EE8B15B}" dt="2020-11-30T23:44:54.336" v="58"/>
            <ac:cxnSpMkLst>
              <pc:docMk/>
              <pc:sldMasterMk cId="783994524" sldId="2147483942"/>
              <pc:sldLayoutMk cId="130391987" sldId="2147483948"/>
              <ac:cxnSpMk id="13" creationId="{00000000-0000-0000-0000-000000000000}"/>
            </ac:cxnSpMkLst>
          </pc:cxnChg>
          <pc:cxnChg chg="mod">
            <ac:chgData name="Swenson, Jody" userId="f700768a-5749-4e0f-98d7-2b523cc7d418" providerId="ADAL" clId="{7FB45FCC-C8E7-49CD-A7E0-22651EE8B15B}" dt="2020-11-30T23:44:54.336" v="58"/>
            <ac:cxnSpMkLst>
              <pc:docMk/>
              <pc:sldMasterMk cId="783994524" sldId="2147483942"/>
              <pc:sldLayoutMk cId="130391987" sldId="2147483948"/>
              <ac:cxnSpMk id="19" creationId="{00000000-0000-0000-0000-000000000000}"/>
            </ac:cxnSpMkLst>
          </pc:cxnChg>
        </pc:sldLayoutChg>
        <pc:sldLayoutChg chg="modSp">
          <pc:chgData name="Swenson, Jody" userId="f700768a-5749-4e0f-98d7-2b523cc7d418" providerId="ADAL" clId="{7FB45FCC-C8E7-49CD-A7E0-22651EE8B15B}" dt="2020-11-30T23:44:54.336" v="58"/>
          <pc:sldLayoutMkLst>
            <pc:docMk/>
            <pc:sldMasterMk cId="783994524" sldId="2147483942"/>
            <pc:sldLayoutMk cId="1064805569" sldId="2147483949"/>
          </pc:sldLayoutMkLst>
          <pc:spChg chg="mod">
            <ac:chgData name="Swenson, Jody" userId="f700768a-5749-4e0f-98d7-2b523cc7d418" providerId="ADAL" clId="{7FB45FCC-C8E7-49CD-A7E0-22651EE8B15B}" dt="2020-11-30T23:44:54.336" v="58"/>
            <ac:spMkLst>
              <pc:docMk/>
              <pc:sldMasterMk cId="783994524" sldId="2147483942"/>
              <pc:sldLayoutMk cId="1064805569" sldId="2147483949"/>
              <ac:spMk id="2"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064805569" sldId="2147483949"/>
              <ac:spMk id="4"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064805569" sldId="2147483949"/>
              <ac:spMk id="5"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064805569" sldId="2147483949"/>
              <ac:spMk id="6"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064805569" sldId="2147483949"/>
              <ac:spMk id="7"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064805569" sldId="2147483949"/>
              <ac:spMk id="8"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064805569" sldId="2147483949"/>
              <ac:spMk id="12" creationId="{00000000-0000-0000-0000-000000000000}"/>
            </ac:spMkLst>
          </pc:spChg>
          <pc:cxnChg chg="mod">
            <ac:chgData name="Swenson, Jody" userId="f700768a-5749-4e0f-98d7-2b523cc7d418" providerId="ADAL" clId="{7FB45FCC-C8E7-49CD-A7E0-22651EE8B15B}" dt="2020-11-30T23:44:54.336" v="58"/>
            <ac:cxnSpMkLst>
              <pc:docMk/>
              <pc:sldMasterMk cId="783994524" sldId="2147483942"/>
              <pc:sldLayoutMk cId="1064805569" sldId="2147483949"/>
              <ac:cxnSpMk id="9" creationId="{00000000-0000-0000-0000-000000000000}"/>
            </ac:cxnSpMkLst>
          </pc:cxnChg>
        </pc:sldLayoutChg>
        <pc:sldLayoutChg chg="modSp">
          <pc:chgData name="Swenson, Jody" userId="f700768a-5749-4e0f-98d7-2b523cc7d418" providerId="ADAL" clId="{7FB45FCC-C8E7-49CD-A7E0-22651EE8B15B}" dt="2020-11-30T23:44:54.336" v="58"/>
          <pc:sldLayoutMkLst>
            <pc:docMk/>
            <pc:sldMasterMk cId="783994524" sldId="2147483942"/>
            <pc:sldLayoutMk cId="1205967732" sldId="2147483950"/>
          </pc:sldLayoutMkLst>
          <pc:spChg chg="mod">
            <ac:chgData name="Swenson, Jody" userId="f700768a-5749-4e0f-98d7-2b523cc7d418" providerId="ADAL" clId="{7FB45FCC-C8E7-49CD-A7E0-22651EE8B15B}" dt="2020-11-30T23:44:54.336" v="58"/>
            <ac:spMkLst>
              <pc:docMk/>
              <pc:sldMasterMk cId="783994524" sldId="2147483942"/>
              <pc:sldLayoutMk cId="1205967732" sldId="2147483950"/>
              <ac:spMk id="2"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205967732" sldId="2147483950"/>
              <ac:spMk id="4"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205967732" sldId="2147483950"/>
              <ac:spMk id="5"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205967732" sldId="2147483950"/>
              <ac:spMk id="6"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205967732" sldId="2147483950"/>
              <ac:spMk id="7"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205967732" sldId="2147483950"/>
              <ac:spMk id="8"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1205967732" sldId="2147483950"/>
              <ac:spMk id="12" creationId="{00000000-0000-0000-0000-000000000000}"/>
            </ac:spMkLst>
          </pc:spChg>
          <pc:cxnChg chg="mod">
            <ac:chgData name="Swenson, Jody" userId="f700768a-5749-4e0f-98d7-2b523cc7d418" providerId="ADAL" clId="{7FB45FCC-C8E7-49CD-A7E0-22651EE8B15B}" dt="2020-11-30T23:44:54.336" v="58"/>
            <ac:cxnSpMkLst>
              <pc:docMk/>
              <pc:sldMasterMk cId="783994524" sldId="2147483942"/>
              <pc:sldLayoutMk cId="1205967732" sldId="2147483950"/>
              <ac:cxnSpMk id="9" creationId="{00000000-0000-0000-0000-000000000000}"/>
            </ac:cxnSpMkLst>
          </pc:cxnChg>
        </pc:sldLayoutChg>
        <pc:sldLayoutChg chg="modSp">
          <pc:chgData name="Swenson, Jody" userId="f700768a-5749-4e0f-98d7-2b523cc7d418" providerId="ADAL" clId="{7FB45FCC-C8E7-49CD-A7E0-22651EE8B15B}" dt="2020-11-30T23:44:54.336" v="58"/>
          <pc:sldLayoutMkLst>
            <pc:docMk/>
            <pc:sldMasterMk cId="783994524" sldId="2147483942"/>
            <pc:sldLayoutMk cId="749011338" sldId="2147483951"/>
          </pc:sldLayoutMkLst>
          <pc:spChg chg="mod">
            <ac:chgData name="Swenson, Jody" userId="f700768a-5749-4e0f-98d7-2b523cc7d418" providerId="ADAL" clId="{7FB45FCC-C8E7-49CD-A7E0-22651EE8B15B}" dt="2020-11-30T23:44:54.336" v="58"/>
            <ac:spMkLst>
              <pc:docMk/>
              <pc:sldMasterMk cId="783994524" sldId="2147483942"/>
              <pc:sldLayoutMk cId="749011338" sldId="2147483951"/>
              <ac:spMk id="2"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749011338" sldId="2147483951"/>
              <ac:spMk id="3"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749011338" sldId="2147483951"/>
              <ac:spMk id="4" creationId="{00000000-0000-0000-0000-000000000000}"/>
            </ac:spMkLst>
          </pc:spChg>
          <pc:spChg chg="mod">
            <ac:chgData name="Swenson, Jody" userId="f700768a-5749-4e0f-98d7-2b523cc7d418" providerId="ADAL" clId="{7FB45FCC-C8E7-49CD-A7E0-22651EE8B15B}" dt="2020-11-30T23:44:54.336" v="58"/>
            <ac:spMkLst>
              <pc:docMk/>
              <pc:sldMasterMk cId="783994524" sldId="2147483942"/>
              <pc:sldLayoutMk cId="749011338" sldId="2147483951"/>
              <ac:spMk id="6" creationId="{00000000-0000-0000-0000-000000000000}"/>
            </ac:spMkLst>
          </pc:spChg>
        </pc:sldLayoutChg>
      </pc:sldMasterChg>
      <pc:sldMasterChg chg="modSp modSldLayout">
        <pc:chgData name="Swenson, Jody" userId="f700768a-5749-4e0f-98d7-2b523cc7d418" providerId="ADAL" clId="{7FB45FCC-C8E7-49CD-A7E0-22651EE8B15B}" dt="2020-11-30T23:44:54.336" v="58"/>
        <pc:sldMasterMkLst>
          <pc:docMk/>
          <pc:sldMasterMk cId="588371889" sldId="2147483952"/>
        </pc:sldMasterMkLst>
        <pc:spChg chg="mod">
          <ac:chgData name="Swenson, Jody" userId="f700768a-5749-4e0f-98d7-2b523cc7d418" providerId="ADAL" clId="{7FB45FCC-C8E7-49CD-A7E0-22651EE8B15B}" dt="2020-11-30T23:44:54.336" v="58"/>
          <ac:spMkLst>
            <pc:docMk/>
            <pc:sldMasterMk cId="588371889" sldId="2147483952"/>
            <ac:spMk id="2" creationId="{00000000-0000-0000-0000-000000000000}"/>
          </ac:spMkLst>
        </pc:spChg>
        <pc:spChg chg="mod">
          <ac:chgData name="Swenson, Jody" userId="f700768a-5749-4e0f-98d7-2b523cc7d418" providerId="ADAL" clId="{7FB45FCC-C8E7-49CD-A7E0-22651EE8B15B}" dt="2020-11-30T23:44:54.336" v="58"/>
          <ac:spMkLst>
            <pc:docMk/>
            <pc:sldMasterMk cId="588371889" sldId="2147483952"/>
            <ac:spMk id="3" creationId="{00000000-0000-0000-0000-000000000000}"/>
          </ac:spMkLst>
        </pc:spChg>
        <pc:sldLayoutChg chg="modSp">
          <pc:chgData name="Swenson, Jody" userId="f700768a-5749-4e0f-98d7-2b523cc7d418" providerId="ADAL" clId="{7FB45FCC-C8E7-49CD-A7E0-22651EE8B15B}" dt="2020-11-30T23:44:54.336" v="58"/>
          <pc:sldLayoutMkLst>
            <pc:docMk/>
            <pc:sldMasterMk cId="588371889" sldId="2147483952"/>
            <pc:sldLayoutMk cId="1751627635" sldId="2147483953"/>
          </pc:sldLayoutMkLst>
          <pc:spChg chg="mod">
            <ac:chgData name="Swenson, Jody" userId="f700768a-5749-4e0f-98d7-2b523cc7d418" providerId="ADAL" clId="{7FB45FCC-C8E7-49CD-A7E0-22651EE8B15B}" dt="2020-11-30T23:44:54.336" v="58"/>
            <ac:spMkLst>
              <pc:docMk/>
              <pc:sldMasterMk cId="588371889" sldId="2147483952"/>
              <pc:sldLayoutMk cId="1751627635" sldId="2147483953"/>
              <ac:spMk id="2" creationId="{00000000-0000-0000-0000-000000000000}"/>
            </ac:spMkLst>
          </pc:spChg>
          <pc:spChg chg="mod">
            <ac:chgData name="Swenson, Jody" userId="f700768a-5749-4e0f-98d7-2b523cc7d418" providerId="ADAL" clId="{7FB45FCC-C8E7-49CD-A7E0-22651EE8B15B}" dt="2020-11-30T23:44:54.336" v="58"/>
            <ac:spMkLst>
              <pc:docMk/>
              <pc:sldMasterMk cId="588371889" sldId="2147483952"/>
              <pc:sldLayoutMk cId="1751627635" sldId="2147483953"/>
              <ac:spMk id="3"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588371889" sldId="2147483952"/>
            <pc:sldLayoutMk cId="1899828369" sldId="2147483954"/>
          </pc:sldLayoutMkLst>
          <pc:spChg chg="mod">
            <ac:chgData name="Swenson, Jody" userId="f700768a-5749-4e0f-98d7-2b523cc7d418" providerId="ADAL" clId="{7FB45FCC-C8E7-49CD-A7E0-22651EE8B15B}" dt="2020-11-30T23:44:54.336" v="58"/>
            <ac:spMkLst>
              <pc:docMk/>
              <pc:sldMasterMk cId="588371889" sldId="2147483952"/>
              <pc:sldLayoutMk cId="1899828369" sldId="2147483954"/>
              <ac:spMk id="2" creationId="{00000000-0000-0000-0000-000000000000}"/>
            </ac:spMkLst>
          </pc:spChg>
          <pc:spChg chg="mod">
            <ac:chgData name="Swenson, Jody" userId="f700768a-5749-4e0f-98d7-2b523cc7d418" providerId="ADAL" clId="{7FB45FCC-C8E7-49CD-A7E0-22651EE8B15B}" dt="2020-11-30T23:44:54.336" v="58"/>
            <ac:spMkLst>
              <pc:docMk/>
              <pc:sldMasterMk cId="588371889" sldId="2147483952"/>
              <pc:sldLayoutMk cId="1899828369" sldId="2147483954"/>
              <ac:spMk id="3" creationId="{00000000-0000-0000-0000-000000000000}"/>
            </ac:spMkLst>
          </pc:spChg>
          <pc:spChg chg="mod">
            <ac:chgData name="Swenson, Jody" userId="f700768a-5749-4e0f-98d7-2b523cc7d418" providerId="ADAL" clId="{7FB45FCC-C8E7-49CD-A7E0-22651EE8B15B}" dt="2020-11-30T23:44:54.336" v="58"/>
            <ac:spMkLst>
              <pc:docMk/>
              <pc:sldMasterMk cId="588371889" sldId="2147483952"/>
              <pc:sldLayoutMk cId="1899828369" sldId="2147483954"/>
              <ac:spMk id="7"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588371889" sldId="2147483952"/>
            <pc:sldLayoutMk cId="1628534187" sldId="2147483955"/>
          </pc:sldLayoutMkLst>
          <pc:spChg chg="mod">
            <ac:chgData name="Swenson, Jody" userId="f700768a-5749-4e0f-98d7-2b523cc7d418" providerId="ADAL" clId="{7FB45FCC-C8E7-49CD-A7E0-22651EE8B15B}" dt="2020-11-30T23:44:54.336" v="58"/>
            <ac:spMkLst>
              <pc:docMk/>
              <pc:sldMasterMk cId="588371889" sldId="2147483952"/>
              <pc:sldLayoutMk cId="1628534187" sldId="2147483955"/>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588371889" sldId="2147483952"/>
            <pc:sldLayoutMk cId="1094999894" sldId="2147483956"/>
          </pc:sldLayoutMkLst>
          <pc:spChg chg="mod">
            <ac:chgData name="Swenson, Jody" userId="f700768a-5749-4e0f-98d7-2b523cc7d418" providerId="ADAL" clId="{7FB45FCC-C8E7-49CD-A7E0-22651EE8B15B}" dt="2020-11-30T23:44:54.336" v="58"/>
            <ac:spMkLst>
              <pc:docMk/>
              <pc:sldMasterMk cId="588371889" sldId="2147483952"/>
              <pc:sldLayoutMk cId="1094999894" sldId="2147483956"/>
              <ac:spMk id="3"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588371889" sldId="2147483952"/>
            <pc:sldLayoutMk cId="1875847315" sldId="2147483957"/>
          </pc:sldLayoutMkLst>
          <pc:spChg chg="mod">
            <ac:chgData name="Swenson, Jody" userId="f700768a-5749-4e0f-98d7-2b523cc7d418" providerId="ADAL" clId="{7FB45FCC-C8E7-49CD-A7E0-22651EE8B15B}" dt="2020-11-30T23:44:54.336" v="58"/>
            <ac:spMkLst>
              <pc:docMk/>
              <pc:sldMasterMk cId="588371889" sldId="2147483952"/>
              <pc:sldLayoutMk cId="1875847315" sldId="2147483957"/>
              <ac:spMk id="3" creationId="{00000000-0000-0000-0000-000000000000}"/>
            </ac:spMkLst>
          </pc:spChg>
          <pc:spChg chg="mod">
            <ac:chgData name="Swenson, Jody" userId="f700768a-5749-4e0f-98d7-2b523cc7d418" providerId="ADAL" clId="{7FB45FCC-C8E7-49CD-A7E0-22651EE8B15B}" dt="2020-11-30T23:44:54.336" v="58"/>
            <ac:spMkLst>
              <pc:docMk/>
              <pc:sldMasterMk cId="588371889" sldId="2147483952"/>
              <pc:sldLayoutMk cId="1875847315" sldId="2147483957"/>
              <ac:spMk id="4"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588371889" sldId="2147483952"/>
            <pc:sldLayoutMk cId="158401598" sldId="2147483958"/>
          </pc:sldLayoutMkLst>
          <pc:spChg chg="mod">
            <ac:chgData name="Swenson, Jody" userId="f700768a-5749-4e0f-98d7-2b523cc7d418" providerId="ADAL" clId="{7FB45FCC-C8E7-49CD-A7E0-22651EE8B15B}" dt="2020-11-30T23:44:54.336" v="58"/>
            <ac:spMkLst>
              <pc:docMk/>
              <pc:sldMasterMk cId="588371889" sldId="2147483952"/>
              <pc:sldLayoutMk cId="158401598" sldId="2147483958"/>
              <ac:spMk id="3" creationId="{00000000-0000-0000-0000-000000000000}"/>
            </ac:spMkLst>
          </pc:spChg>
          <pc:spChg chg="mod">
            <ac:chgData name="Swenson, Jody" userId="f700768a-5749-4e0f-98d7-2b523cc7d418" providerId="ADAL" clId="{7FB45FCC-C8E7-49CD-A7E0-22651EE8B15B}" dt="2020-11-30T23:44:54.336" v="58"/>
            <ac:spMkLst>
              <pc:docMk/>
              <pc:sldMasterMk cId="588371889" sldId="2147483952"/>
              <pc:sldLayoutMk cId="158401598" sldId="2147483958"/>
              <ac:spMk id="4" creationId="{00000000-0000-0000-0000-000000000000}"/>
            </ac:spMkLst>
          </pc:spChg>
          <pc:spChg chg="mod">
            <ac:chgData name="Swenson, Jody" userId="f700768a-5749-4e0f-98d7-2b523cc7d418" providerId="ADAL" clId="{7FB45FCC-C8E7-49CD-A7E0-22651EE8B15B}" dt="2020-11-30T23:44:54.336" v="58"/>
            <ac:spMkLst>
              <pc:docMk/>
              <pc:sldMasterMk cId="588371889" sldId="2147483952"/>
              <pc:sldLayoutMk cId="158401598" sldId="2147483958"/>
              <ac:spMk id="5" creationId="{00000000-0000-0000-0000-000000000000}"/>
            </ac:spMkLst>
          </pc:spChg>
          <pc:spChg chg="mod">
            <ac:chgData name="Swenson, Jody" userId="f700768a-5749-4e0f-98d7-2b523cc7d418" providerId="ADAL" clId="{7FB45FCC-C8E7-49CD-A7E0-22651EE8B15B}" dt="2020-11-30T23:44:54.336" v="58"/>
            <ac:spMkLst>
              <pc:docMk/>
              <pc:sldMasterMk cId="588371889" sldId="2147483952"/>
              <pc:sldLayoutMk cId="158401598" sldId="2147483958"/>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588371889" sldId="2147483952"/>
            <pc:sldLayoutMk cId="1760045773" sldId="2147483962"/>
          </pc:sldLayoutMkLst>
          <pc:spChg chg="mod">
            <ac:chgData name="Swenson, Jody" userId="f700768a-5749-4e0f-98d7-2b523cc7d418" providerId="ADAL" clId="{7FB45FCC-C8E7-49CD-A7E0-22651EE8B15B}" dt="2020-11-30T23:44:54.336" v="58"/>
            <ac:spMkLst>
              <pc:docMk/>
              <pc:sldMasterMk cId="588371889" sldId="2147483952"/>
              <pc:sldLayoutMk cId="1760045773" sldId="2147483962"/>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588371889" sldId="2147483952"/>
            <pc:sldLayoutMk cId="1649553033" sldId="2147483963"/>
          </pc:sldLayoutMkLst>
          <pc:spChg chg="mod">
            <ac:chgData name="Swenson, Jody" userId="f700768a-5749-4e0f-98d7-2b523cc7d418" providerId="ADAL" clId="{7FB45FCC-C8E7-49CD-A7E0-22651EE8B15B}" dt="2020-11-30T23:44:54.336" v="58"/>
            <ac:spMkLst>
              <pc:docMk/>
              <pc:sldMasterMk cId="588371889" sldId="2147483952"/>
              <pc:sldLayoutMk cId="1649553033" sldId="2147483963"/>
              <ac:spMk id="4" creationId="{00000000-0000-0000-0000-000000000000}"/>
            </ac:spMkLst>
          </pc:spChg>
          <pc:spChg chg="mod">
            <ac:chgData name="Swenson, Jody" userId="f700768a-5749-4e0f-98d7-2b523cc7d418" providerId="ADAL" clId="{7FB45FCC-C8E7-49CD-A7E0-22651EE8B15B}" dt="2020-11-30T23:44:54.336" v="58"/>
            <ac:spMkLst>
              <pc:docMk/>
              <pc:sldMasterMk cId="588371889" sldId="2147483952"/>
              <pc:sldLayoutMk cId="1649553033" sldId="2147483963"/>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588371889" sldId="2147483952"/>
            <pc:sldLayoutMk cId="828222838" sldId="2147483965"/>
          </pc:sldLayoutMkLst>
          <pc:spChg chg="mod">
            <ac:chgData name="Swenson, Jody" userId="f700768a-5749-4e0f-98d7-2b523cc7d418" providerId="ADAL" clId="{7FB45FCC-C8E7-49CD-A7E0-22651EE8B15B}" dt="2020-11-30T23:44:54.336" v="58"/>
            <ac:spMkLst>
              <pc:docMk/>
              <pc:sldMasterMk cId="588371889" sldId="2147483952"/>
              <pc:sldLayoutMk cId="828222838" sldId="2147483965"/>
              <ac:spMk id="5" creationId="{00000000-0000-0000-0000-000000000000}"/>
            </ac:spMkLst>
          </pc:spChg>
          <pc:spChg chg="mod">
            <ac:chgData name="Swenson, Jody" userId="f700768a-5749-4e0f-98d7-2b523cc7d418" providerId="ADAL" clId="{7FB45FCC-C8E7-49CD-A7E0-22651EE8B15B}" dt="2020-11-30T23:44:54.336" v="58"/>
            <ac:spMkLst>
              <pc:docMk/>
              <pc:sldMasterMk cId="588371889" sldId="2147483952"/>
              <pc:sldLayoutMk cId="828222838" sldId="2147483965"/>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588371889" sldId="2147483952"/>
            <pc:sldLayoutMk cId="508600677" sldId="2147483978"/>
          </pc:sldLayoutMkLst>
          <pc:spChg chg="mod">
            <ac:chgData name="Swenson, Jody" userId="f700768a-5749-4e0f-98d7-2b523cc7d418" providerId="ADAL" clId="{7FB45FCC-C8E7-49CD-A7E0-22651EE8B15B}" dt="2020-11-30T23:44:54.336" v="58"/>
            <ac:spMkLst>
              <pc:docMk/>
              <pc:sldMasterMk cId="588371889" sldId="2147483952"/>
              <pc:sldLayoutMk cId="508600677" sldId="2147483978"/>
              <ac:spMk id="5" creationId="{00000000-0000-0000-0000-000000000000}"/>
            </ac:spMkLst>
          </pc:spChg>
          <pc:spChg chg="mod">
            <ac:chgData name="Swenson, Jody" userId="f700768a-5749-4e0f-98d7-2b523cc7d418" providerId="ADAL" clId="{7FB45FCC-C8E7-49CD-A7E0-22651EE8B15B}" dt="2020-11-30T23:44:54.336" v="58"/>
            <ac:spMkLst>
              <pc:docMk/>
              <pc:sldMasterMk cId="588371889" sldId="2147483952"/>
              <pc:sldLayoutMk cId="508600677" sldId="2147483978"/>
              <ac:spMk id="8" creationId="{00000000-0000-0000-0000-000000000000}"/>
            </ac:spMkLst>
          </pc:spChg>
        </pc:sldLayoutChg>
      </pc:sldMasterChg>
      <pc:sldMasterChg chg="modSp modSldLayout">
        <pc:chgData name="Swenson, Jody" userId="f700768a-5749-4e0f-98d7-2b523cc7d418" providerId="ADAL" clId="{7FB45FCC-C8E7-49CD-A7E0-22651EE8B15B}" dt="2020-11-30T23:44:54.336" v="58"/>
        <pc:sldMasterMkLst>
          <pc:docMk/>
          <pc:sldMasterMk cId="266454032" sldId="2147484002"/>
        </pc:sldMasterMkLst>
        <pc:spChg chg="mod">
          <ac:chgData name="Swenson, Jody" userId="f700768a-5749-4e0f-98d7-2b523cc7d418" providerId="ADAL" clId="{7FB45FCC-C8E7-49CD-A7E0-22651EE8B15B}" dt="2020-11-30T23:44:54.336" v="58"/>
          <ac:spMkLst>
            <pc:docMk/>
            <pc:sldMasterMk cId="266454032" sldId="2147484002"/>
            <ac:spMk id="2"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ac:spMk id="3"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ac:spMk id="5"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ac:spMk id="8"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ac:spMk id="9" creationId="{00000000-0000-0000-0000-000000000000}"/>
          </ac:spMkLst>
        </pc:spChg>
        <pc:picChg chg="mod">
          <ac:chgData name="Swenson, Jody" userId="f700768a-5749-4e0f-98d7-2b523cc7d418" providerId="ADAL" clId="{7FB45FCC-C8E7-49CD-A7E0-22651EE8B15B}" dt="2020-11-30T23:44:54.336" v="58"/>
          <ac:picMkLst>
            <pc:docMk/>
            <pc:sldMasterMk cId="266454032" sldId="2147484002"/>
            <ac:picMk id="7" creationId="{00000000-0000-0000-0000-000000000000}"/>
          </ac:picMkLst>
        </pc:picChg>
        <pc:sldLayoutChg chg="modSp">
          <pc:chgData name="Swenson, Jody" userId="f700768a-5749-4e0f-98d7-2b523cc7d418" providerId="ADAL" clId="{7FB45FCC-C8E7-49CD-A7E0-22651EE8B15B}" dt="2020-11-30T23:44:54.336" v="58"/>
          <pc:sldLayoutMkLst>
            <pc:docMk/>
            <pc:sldMasterMk cId="266454032" sldId="2147484002"/>
            <pc:sldLayoutMk cId="789511829" sldId="2147484003"/>
          </pc:sldLayoutMkLst>
          <pc:spChg chg="mod">
            <ac:chgData name="Swenson, Jody" userId="f700768a-5749-4e0f-98d7-2b523cc7d418" providerId="ADAL" clId="{7FB45FCC-C8E7-49CD-A7E0-22651EE8B15B}" dt="2020-11-30T23:44:54.336" v="58"/>
            <ac:spMkLst>
              <pc:docMk/>
              <pc:sldMasterMk cId="266454032" sldId="2147484002"/>
              <pc:sldLayoutMk cId="789511829" sldId="2147484003"/>
              <ac:spMk id="5"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789511829" sldId="2147484003"/>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266454032" sldId="2147484002"/>
            <pc:sldLayoutMk cId="23855190" sldId="2147484004"/>
          </pc:sldLayoutMkLst>
          <pc:spChg chg="mod">
            <ac:chgData name="Swenson, Jody" userId="f700768a-5749-4e0f-98d7-2b523cc7d418" providerId="ADAL" clId="{7FB45FCC-C8E7-49CD-A7E0-22651EE8B15B}" dt="2020-11-30T23:44:54.336" v="58"/>
            <ac:spMkLst>
              <pc:docMk/>
              <pc:sldMasterMk cId="266454032" sldId="2147484002"/>
              <pc:sldLayoutMk cId="23855190" sldId="2147484004"/>
              <ac:spMk id="5"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23855190" sldId="2147484004"/>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266454032" sldId="2147484002"/>
            <pc:sldLayoutMk cId="1502219988" sldId="2147484005"/>
          </pc:sldLayoutMkLst>
          <pc:spChg chg="mod">
            <ac:chgData name="Swenson, Jody" userId="f700768a-5749-4e0f-98d7-2b523cc7d418" providerId="ADAL" clId="{7FB45FCC-C8E7-49CD-A7E0-22651EE8B15B}" dt="2020-11-30T23:44:54.336" v="58"/>
            <ac:spMkLst>
              <pc:docMk/>
              <pc:sldMasterMk cId="266454032" sldId="2147484002"/>
              <pc:sldLayoutMk cId="1502219988" sldId="2147484005"/>
              <ac:spMk id="5"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1502219988" sldId="2147484005"/>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266454032" sldId="2147484002"/>
            <pc:sldLayoutMk cId="1993584184" sldId="2147484006"/>
          </pc:sldLayoutMkLst>
          <pc:spChg chg="mod">
            <ac:chgData name="Swenson, Jody" userId="f700768a-5749-4e0f-98d7-2b523cc7d418" providerId="ADAL" clId="{7FB45FCC-C8E7-49CD-A7E0-22651EE8B15B}" dt="2020-11-30T23:44:54.336" v="58"/>
            <ac:spMkLst>
              <pc:docMk/>
              <pc:sldMasterMk cId="266454032" sldId="2147484002"/>
              <pc:sldLayoutMk cId="1993584184" sldId="2147484006"/>
              <ac:spMk id="5"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1993584184" sldId="2147484006"/>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266454032" sldId="2147484002"/>
            <pc:sldLayoutMk cId="1129519994" sldId="2147484007"/>
          </pc:sldLayoutMkLst>
          <pc:spChg chg="mod">
            <ac:chgData name="Swenson, Jody" userId="f700768a-5749-4e0f-98d7-2b523cc7d418" providerId="ADAL" clId="{7FB45FCC-C8E7-49CD-A7E0-22651EE8B15B}" dt="2020-11-30T23:44:54.336" v="58"/>
            <ac:spMkLst>
              <pc:docMk/>
              <pc:sldMasterMk cId="266454032" sldId="2147484002"/>
              <pc:sldLayoutMk cId="1129519994" sldId="2147484007"/>
              <ac:spMk id="3"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1129519994" sldId="2147484007"/>
              <ac:spMk id="6"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1129519994" sldId="2147484007"/>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266454032" sldId="2147484002"/>
            <pc:sldLayoutMk cId="87099678" sldId="2147484008"/>
          </pc:sldLayoutMkLst>
          <pc:spChg chg="mod">
            <ac:chgData name="Swenson, Jody" userId="f700768a-5749-4e0f-98d7-2b523cc7d418" providerId="ADAL" clId="{7FB45FCC-C8E7-49CD-A7E0-22651EE8B15B}" dt="2020-11-30T23:44:54.336" v="58"/>
            <ac:spMkLst>
              <pc:docMk/>
              <pc:sldMasterMk cId="266454032" sldId="2147484002"/>
              <pc:sldLayoutMk cId="87099678" sldId="2147484008"/>
              <ac:spMk id="2"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87099678" sldId="2147484008"/>
              <ac:spMk id="4"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87099678" sldId="2147484008"/>
              <ac:spMk id="5"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87099678" sldId="2147484008"/>
              <ac:spMk id="7"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87099678" sldId="2147484008"/>
              <ac:spMk id="9"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87099678" sldId="2147484008"/>
              <ac:spMk id="11"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87099678" sldId="2147484008"/>
              <ac:spMk id="12"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87099678" sldId="2147484008"/>
              <ac:spMk id="16"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87099678" sldId="2147484008"/>
              <ac:spMk id="17"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87099678" sldId="2147484008"/>
              <ac:spMk id="18" creationId="{00000000-0000-0000-0000-000000000000}"/>
            </ac:spMkLst>
          </pc:spChg>
          <pc:cxnChg chg="mod">
            <ac:chgData name="Swenson, Jody" userId="f700768a-5749-4e0f-98d7-2b523cc7d418" providerId="ADAL" clId="{7FB45FCC-C8E7-49CD-A7E0-22651EE8B15B}" dt="2020-11-30T23:44:54.336" v="58"/>
            <ac:cxnSpMkLst>
              <pc:docMk/>
              <pc:sldMasterMk cId="266454032" sldId="2147484002"/>
              <pc:sldLayoutMk cId="87099678" sldId="2147484008"/>
              <ac:cxnSpMk id="13" creationId="{00000000-0000-0000-0000-000000000000}"/>
            </ac:cxnSpMkLst>
          </pc:cxnChg>
          <pc:cxnChg chg="mod">
            <ac:chgData name="Swenson, Jody" userId="f700768a-5749-4e0f-98d7-2b523cc7d418" providerId="ADAL" clId="{7FB45FCC-C8E7-49CD-A7E0-22651EE8B15B}" dt="2020-11-30T23:44:54.336" v="58"/>
            <ac:cxnSpMkLst>
              <pc:docMk/>
              <pc:sldMasterMk cId="266454032" sldId="2147484002"/>
              <pc:sldLayoutMk cId="87099678" sldId="2147484008"/>
              <ac:cxnSpMk id="19" creationId="{00000000-0000-0000-0000-000000000000}"/>
            </ac:cxnSpMkLst>
          </pc:cxnChg>
        </pc:sldLayoutChg>
        <pc:sldLayoutChg chg="modSp">
          <pc:chgData name="Swenson, Jody" userId="f700768a-5749-4e0f-98d7-2b523cc7d418" providerId="ADAL" clId="{7FB45FCC-C8E7-49CD-A7E0-22651EE8B15B}" dt="2020-11-30T23:44:54.336" v="58"/>
          <pc:sldLayoutMkLst>
            <pc:docMk/>
            <pc:sldMasterMk cId="266454032" sldId="2147484002"/>
            <pc:sldLayoutMk cId="1447924539" sldId="2147484009"/>
          </pc:sldLayoutMkLst>
          <pc:spChg chg="mod">
            <ac:chgData name="Swenson, Jody" userId="f700768a-5749-4e0f-98d7-2b523cc7d418" providerId="ADAL" clId="{7FB45FCC-C8E7-49CD-A7E0-22651EE8B15B}" dt="2020-11-30T23:44:54.336" v="58"/>
            <ac:spMkLst>
              <pc:docMk/>
              <pc:sldMasterMk cId="266454032" sldId="2147484002"/>
              <pc:sldLayoutMk cId="1447924539" sldId="2147484009"/>
              <ac:spMk id="2"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1447924539" sldId="2147484009"/>
              <ac:spMk id="4"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1447924539" sldId="2147484009"/>
              <ac:spMk id="5"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1447924539" sldId="2147484009"/>
              <ac:spMk id="6"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1447924539" sldId="2147484009"/>
              <ac:spMk id="7"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1447924539" sldId="2147484009"/>
              <ac:spMk id="8"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1447924539" sldId="2147484009"/>
              <ac:spMk id="12" creationId="{00000000-0000-0000-0000-000000000000}"/>
            </ac:spMkLst>
          </pc:spChg>
          <pc:cxnChg chg="mod">
            <ac:chgData name="Swenson, Jody" userId="f700768a-5749-4e0f-98d7-2b523cc7d418" providerId="ADAL" clId="{7FB45FCC-C8E7-49CD-A7E0-22651EE8B15B}" dt="2020-11-30T23:44:54.336" v="58"/>
            <ac:cxnSpMkLst>
              <pc:docMk/>
              <pc:sldMasterMk cId="266454032" sldId="2147484002"/>
              <pc:sldLayoutMk cId="1447924539" sldId="2147484009"/>
              <ac:cxnSpMk id="9" creationId="{00000000-0000-0000-0000-000000000000}"/>
            </ac:cxnSpMkLst>
          </pc:cxnChg>
        </pc:sldLayoutChg>
        <pc:sldLayoutChg chg="modSp">
          <pc:chgData name="Swenson, Jody" userId="f700768a-5749-4e0f-98d7-2b523cc7d418" providerId="ADAL" clId="{7FB45FCC-C8E7-49CD-A7E0-22651EE8B15B}" dt="2020-11-30T23:44:54.336" v="58"/>
          <pc:sldLayoutMkLst>
            <pc:docMk/>
            <pc:sldMasterMk cId="266454032" sldId="2147484002"/>
            <pc:sldLayoutMk cId="2130522816" sldId="2147484010"/>
          </pc:sldLayoutMkLst>
          <pc:spChg chg="mod">
            <ac:chgData name="Swenson, Jody" userId="f700768a-5749-4e0f-98d7-2b523cc7d418" providerId="ADAL" clId="{7FB45FCC-C8E7-49CD-A7E0-22651EE8B15B}" dt="2020-11-30T23:44:54.336" v="58"/>
            <ac:spMkLst>
              <pc:docMk/>
              <pc:sldMasterMk cId="266454032" sldId="2147484002"/>
              <pc:sldLayoutMk cId="2130522816" sldId="2147484010"/>
              <ac:spMk id="2"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2130522816" sldId="2147484010"/>
              <ac:spMk id="4"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2130522816" sldId="2147484010"/>
              <ac:spMk id="5"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2130522816" sldId="2147484010"/>
              <ac:spMk id="6"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2130522816" sldId="2147484010"/>
              <ac:spMk id="7"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2130522816" sldId="2147484010"/>
              <ac:spMk id="8"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2130522816" sldId="2147484010"/>
              <ac:spMk id="12" creationId="{00000000-0000-0000-0000-000000000000}"/>
            </ac:spMkLst>
          </pc:spChg>
          <pc:cxnChg chg="mod">
            <ac:chgData name="Swenson, Jody" userId="f700768a-5749-4e0f-98d7-2b523cc7d418" providerId="ADAL" clId="{7FB45FCC-C8E7-49CD-A7E0-22651EE8B15B}" dt="2020-11-30T23:44:54.336" v="58"/>
            <ac:cxnSpMkLst>
              <pc:docMk/>
              <pc:sldMasterMk cId="266454032" sldId="2147484002"/>
              <pc:sldLayoutMk cId="2130522816" sldId="2147484010"/>
              <ac:cxnSpMk id="9" creationId="{00000000-0000-0000-0000-000000000000}"/>
            </ac:cxnSpMkLst>
          </pc:cxnChg>
        </pc:sldLayoutChg>
        <pc:sldLayoutChg chg="modSp">
          <pc:chgData name="Swenson, Jody" userId="f700768a-5749-4e0f-98d7-2b523cc7d418" providerId="ADAL" clId="{7FB45FCC-C8E7-49CD-A7E0-22651EE8B15B}" dt="2020-11-30T23:44:54.336" v="58"/>
          <pc:sldLayoutMkLst>
            <pc:docMk/>
            <pc:sldMasterMk cId="266454032" sldId="2147484002"/>
            <pc:sldLayoutMk cId="554638434" sldId="2147484011"/>
          </pc:sldLayoutMkLst>
          <pc:spChg chg="mod">
            <ac:chgData name="Swenson, Jody" userId="f700768a-5749-4e0f-98d7-2b523cc7d418" providerId="ADAL" clId="{7FB45FCC-C8E7-49CD-A7E0-22651EE8B15B}" dt="2020-11-30T23:44:54.336" v="58"/>
            <ac:spMkLst>
              <pc:docMk/>
              <pc:sldMasterMk cId="266454032" sldId="2147484002"/>
              <pc:sldLayoutMk cId="554638434" sldId="2147484011"/>
              <ac:spMk id="2"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554638434" sldId="2147484011"/>
              <ac:spMk id="3"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554638434" sldId="2147484011"/>
              <ac:spMk id="4" creationId="{00000000-0000-0000-0000-000000000000}"/>
            </ac:spMkLst>
          </pc:spChg>
          <pc:spChg chg="mod">
            <ac:chgData name="Swenson, Jody" userId="f700768a-5749-4e0f-98d7-2b523cc7d418" providerId="ADAL" clId="{7FB45FCC-C8E7-49CD-A7E0-22651EE8B15B}" dt="2020-11-30T23:44:54.336" v="58"/>
            <ac:spMkLst>
              <pc:docMk/>
              <pc:sldMasterMk cId="266454032" sldId="2147484002"/>
              <pc:sldLayoutMk cId="554638434" sldId="2147484011"/>
              <ac:spMk id="6" creationId="{00000000-0000-0000-0000-000000000000}"/>
            </ac:spMkLst>
          </pc:spChg>
        </pc:sldLayoutChg>
      </pc:sldMasterChg>
      <pc:sldMasterChg chg="modSp modSldLayout">
        <pc:chgData name="Swenson, Jody" userId="f700768a-5749-4e0f-98d7-2b523cc7d418" providerId="ADAL" clId="{7FB45FCC-C8E7-49CD-A7E0-22651EE8B15B}" dt="2020-11-30T23:44:54.336" v="58"/>
        <pc:sldMasterMkLst>
          <pc:docMk/>
          <pc:sldMasterMk cId="1729132258" sldId="2147484012"/>
        </pc:sldMasterMkLst>
        <pc:spChg chg="mod">
          <ac:chgData name="Swenson, Jody" userId="f700768a-5749-4e0f-98d7-2b523cc7d418" providerId="ADAL" clId="{7FB45FCC-C8E7-49CD-A7E0-22651EE8B15B}" dt="2020-11-30T23:44:54.336" v="58"/>
          <ac:spMkLst>
            <pc:docMk/>
            <pc:sldMasterMk cId="1729132258" sldId="2147484012"/>
            <ac:spMk id="2" creationId="{00000000-0000-0000-0000-000000000000}"/>
          </ac:spMkLst>
        </pc:spChg>
        <pc:spChg chg="mod">
          <ac:chgData name="Swenson, Jody" userId="f700768a-5749-4e0f-98d7-2b523cc7d418" providerId="ADAL" clId="{7FB45FCC-C8E7-49CD-A7E0-22651EE8B15B}" dt="2020-11-30T23:44:54.336" v="58"/>
          <ac:spMkLst>
            <pc:docMk/>
            <pc:sldMasterMk cId="1729132258" sldId="2147484012"/>
            <ac:spMk id="3" creationId="{00000000-0000-0000-0000-000000000000}"/>
          </ac:spMkLst>
        </pc:spChg>
        <pc:sldLayoutChg chg="modSp">
          <pc:chgData name="Swenson, Jody" userId="f700768a-5749-4e0f-98d7-2b523cc7d418" providerId="ADAL" clId="{7FB45FCC-C8E7-49CD-A7E0-22651EE8B15B}" dt="2020-11-30T23:44:54.336" v="58"/>
          <pc:sldLayoutMkLst>
            <pc:docMk/>
            <pc:sldMasterMk cId="1729132258" sldId="2147484012"/>
            <pc:sldLayoutMk cId="1777149002" sldId="2147484013"/>
          </pc:sldLayoutMkLst>
          <pc:spChg chg="mod">
            <ac:chgData name="Swenson, Jody" userId="f700768a-5749-4e0f-98d7-2b523cc7d418" providerId="ADAL" clId="{7FB45FCC-C8E7-49CD-A7E0-22651EE8B15B}" dt="2020-11-30T23:44:54.336" v="58"/>
            <ac:spMkLst>
              <pc:docMk/>
              <pc:sldMasterMk cId="1729132258" sldId="2147484012"/>
              <pc:sldLayoutMk cId="1777149002" sldId="2147484013"/>
              <ac:spMk id="2" creationId="{00000000-0000-0000-0000-000000000000}"/>
            </ac:spMkLst>
          </pc:spChg>
          <pc:spChg chg="mod">
            <ac:chgData name="Swenson, Jody" userId="f700768a-5749-4e0f-98d7-2b523cc7d418" providerId="ADAL" clId="{7FB45FCC-C8E7-49CD-A7E0-22651EE8B15B}" dt="2020-11-30T23:44:54.336" v="58"/>
            <ac:spMkLst>
              <pc:docMk/>
              <pc:sldMasterMk cId="1729132258" sldId="2147484012"/>
              <pc:sldLayoutMk cId="1777149002" sldId="2147484013"/>
              <ac:spMk id="3"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729132258" sldId="2147484012"/>
            <pc:sldLayoutMk cId="1340714138" sldId="2147484014"/>
          </pc:sldLayoutMkLst>
          <pc:spChg chg="mod">
            <ac:chgData name="Swenson, Jody" userId="f700768a-5749-4e0f-98d7-2b523cc7d418" providerId="ADAL" clId="{7FB45FCC-C8E7-49CD-A7E0-22651EE8B15B}" dt="2020-11-30T23:44:54.336" v="58"/>
            <ac:spMkLst>
              <pc:docMk/>
              <pc:sldMasterMk cId="1729132258" sldId="2147484012"/>
              <pc:sldLayoutMk cId="1340714138" sldId="2147484014"/>
              <ac:spMk id="2" creationId="{00000000-0000-0000-0000-000000000000}"/>
            </ac:spMkLst>
          </pc:spChg>
          <pc:spChg chg="mod">
            <ac:chgData name="Swenson, Jody" userId="f700768a-5749-4e0f-98d7-2b523cc7d418" providerId="ADAL" clId="{7FB45FCC-C8E7-49CD-A7E0-22651EE8B15B}" dt="2020-11-30T23:44:54.336" v="58"/>
            <ac:spMkLst>
              <pc:docMk/>
              <pc:sldMasterMk cId="1729132258" sldId="2147484012"/>
              <pc:sldLayoutMk cId="1340714138" sldId="2147484014"/>
              <ac:spMk id="3" creationId="{00000000-0000-0000-0000-000000000000}"/>
            </ac:spMkLst>
          </pc:spChg>
          <pc:spChg chg="mod">
            <ac:chgData name="Swenson, Jody" userId="f700768a-5749-4e0f-98d7-2b523cc7d418" providerId="ADAL" clId="{7FB45FCC-C8E7-49CD-A7E0-22651EE8B15B}" dt="2020-11-30T23:44:54.336" v="58"/>
            <ac:spMkLst>
              <pc:docMk/>
              <pc:sldMasterMk cId="1729132258" sldId="2147484012"/>
              <pc:sldLayoutMk cId="1340714138" sldId="2147484014"/>
              <ac:spMk id="7"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729132258" sldId="2147484012"/>
            <pc:sldLayoutMk cId="1984093042" sldId="2147484015"/>
          </pc:sldLayoutMkLst>
          <pc:spChg chg="mod">
            <ac:chgData name="Swenson, Jody" userId="f700768a-5749-4e0f-98d7-2b523cc7d418" providerId="ADAL" clId="{7FB45FCC-C8E7-49CD-A7E0-22651EE8B15B}" dt="2020-11-30T23:44:54.336" v="58"/>
            <ac:spMkLst>
              <pc:docMk/>
              <pc:sldMasterMk cId="1729132258" sldId="2147484012"/>
              <pc:sldLayoutMk cId="1984093042" sldId="2147484015"/>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729132258" sldId="2147484012"/>
            <pc:sldLayoutMk cId="525686278" sldId="2147484016"/>
          </pc:sldLayoutMkLst>
          <pc:spChg chg="mod">
            <ac:chgData name="Swenson, Jody" userId="f700768a-5749-4e0f-98d7-2b523cc7d418" providerId="ADAL" clId="{7FB45FCC-C8E7-49CD-A7E0-22651EE8B15B}" dt="2020-11-30T23:44:54.336" v="58"/>
            <ac:spMkLst>
              <pc:docMk/>
              <pc:sldMasterMk cId="1729132258" sldId="2147484012"/>
              <pc:sldLayoutMk cId="525686278" sldId="2147484016"/>
              <ac:spMk id="3"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729132258" sldId="2147484012"/>
            <pc:sldLayoutMk cId="461550588" sldId="2147484017"/>
          </pc:sldLayoutMkLst>
          <pc:spChg chg="mod">
            <ac:chgData name="Swenson, Jody" userId="f700768a-5749-4e0f-98d7-2b523cc7d418" providerId="ADAL" clId="{7FB45FCC-C8E7-49CD-A7E0-22651EE8B15B}" dt="2020-11-30T23:44:54.336" v="58"/>
            <ac:spMkLst>
              <pc:docMk/>
              <pc:sldMasterMk cId="1729132258" sldId="2147484012"/>
              <pc:sldLayoutMk cId="461550588" sldId="2147484017"/>
              <ac:spMk id="3" creationId="{00000000-0000-0000-0000-000000000000}"/>
            </ac:spMkLst>
          </pc:spChg>
          <pc:spChg chg="mod">
            <ac:chgData name="Swenson, Jody" userId="f700768a-5749-4e0f-98d7-2b523cc7d418" providerId="ADAL" clId="{7FB45FCC-C8E7-49CD-A7E0-22651EE8B15B}" dt="2020-11-30T23:44:54.336" v="58"/>
            <ac:spMkLst>
              <pc:docMk/>
              <pc:sldMasterMk cId="1729132258" sldId="2147484012"/>
              <pc:sldLayoutMk cId="461550588" sldId="2147484017"/>
              <ac:spMk id="4"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729132258" sldId="2147484012"/>
            <pc:sldLayoutMk cId="569799552" sldId="2147484018"/>
          </pc:sldLayoutMkLst>
          <pc:spChg chg="mod">
            <ac:chgData name="Swenson, Jody" userId="f700768a-5749-4e0f-98d7-2b523cc7d418" providerId="ADAL" clId="{7FB45FCC-C8E7-49CD-A7E0-22651EE8B15B}" dt="2020-11-30T23:44:54.336" v="58"/>
            <ac:spMkLst>
              <pc:docMk/>
              <pc:sldMasterMk cId="1729132258" sldId="2147484012"/>
              <pc:sldLayoutMk cId="569799552" sldId="2147484018"/>
              <ac:spMk id="3" creationId="{00000000-0000-0000-0000-000000000000}"/>
            </ac:spMkLst>
          </pc:spChg>
          <pc:spChg chg="mod">
            <ac:chgData name="Swenson, Jody" userId="f700768a-5749-4e0f-98d7-2b523cc7d418" providerId="ADAL" clId="{7FB45FCC-C8E7-49CD-A7E0-22651EE8B15B}" dt="2020-11-30T23:44:54.336" v="58"/>
            <ac:spMkLst>
              <pc:docMk/>
              <pc:sldMasterMk cId="1729132258" sldId="2147484012"/>
              <pc:sldLayoutMk cId="569799552" sldId="2147484018"/>
              <ac:spMk id="4" creationId="{00000000-0000-0000-0000-000000000000}"/>
            </ac:spMkLst>
          </pc:spChg>
          <pc:spChg chg="mod">
            <ac:chgData name="Swenson, Jody" userId="f700768a-5749-4e0f-98d7-2b523cc7d418" providerId="ADAL" clId="{7FB45FCC-C8E7-49CD-A7E0-22651EE8B15B}" dt="2020-11-30T23:44:54.336" v="58"/>
            <ac:spMkLst>
              <pc:docMk/>
              <pc:sldMasterMk cId="1729132258" sldId="2147484012"/>
              <pc:sldLayoutMk cId="569799552" sldId="2147484018"/>
              <ac:spMk id="5" creationId="{00000000-0000-0000-0000-000000000000}"/>
            </ac:spMkLst>
          </pc:spChg>
          <pc:spChg chg="mod">
            <ac:chgData name="Swenson, Jody" userId="f700768a-5749-4e0f-98d7-2b523cc7d418" providerId="ADAL" clId="{7FB45FCC-C8E7-49CD-A7E0-22651EE8B15B}" dt="2020-11-30T23:44:54.336" v="58"/>
            <ac:spMkLst>
              <pc:docMk/>
              <pc:sldMasterMk cId="1729132258" sldId="2147484012"/>
              <pc:sldLayoutMk cId="569799552" sldId="2147484018"/>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729132258" sldId="2147484012"/>
            <pc:sldLayoutMk cId="1491904783" sldId="2147484022"/>
          </pc:sldLayoutMkLst>
          <pc:spChg chg="mod">
            <ac:chgData name="Swenson, Jody" userId="f700768a-5749-4e0f-98d7-2b523cc7d418" providerId="ADAL" clId="{7FB45FCC-C8E7-49CD-A7E0-22651EE8B15B}" dt="2020-11-30T23:44:54.336" v="58"/>
            <ac:spMkLst>
              <pc:docMk/>
              <pc:sldMasterMk cId="1729132258" sldId="2147484012"/>
              <pc:sldLayoutMk cId="1491904783" sldId="2147484022"/>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729132258" sldId="2147484012"/>
            <pc:sldLayoutMk cId="424625509" sldId="2147484023"/>
          </pc:sldLayoutMkLst>
          <pc:spChg chg="mod">
            <ac:chgData name="Swenson, Jody" userId="f700768a-5749-4e0f-98d7-2b523cc7d418" providerId="ADAL" clId="{7FB45FCC-C8E7-49CD-A7E0-22651EE8B15B}" dt="2020-11-30T23:44:54.336" v="58"/>
            <ac:spMkLst>
              <pc:docMk/>
              <pc:sldMasterMk cId="1729132258" sldId="2147484012"/>
              <pc:sldLayoutMk cId="424625509" sldId="2147484023"/>
              <ac:spMk id="4" creationId="{00000000-0000-0000-0000-000000000000}"/>
            </ac:spMkLst>
          </pc:spChg>
          <pc:spChg chg="mod">
            <ac:chgData name="Swenson, Jody" userId="f700768a-5749-4e0f-98d7-2b523cc7d418" providerId="ADAL" clId="{7FB45FCC-C8E7-49CD-A7E0-22651EE8B15B}" dt="2020-11-30T23:44:54.336" v="58"/>
            <ac:spMkLst>
              <pc:docMk/>
              <pc:sldMasterMk cId="1729132258" sldId="2147484012"/>
              <pc:sldLayoutMk cId="424625509" sldId="2147484023"/>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729132258" sldId="2147484012"/>
            <pc:sldLayoutMk cId="521894641" sldId="2147484025"/>
          </pc:sldLayoutMkLst>
          <pc:spChg chg="mod">
            <ac:chgData name="Swenson, Jody" userId="f700768a-5749-4e0f-98d7-2b523cc7d418" providerId="ADAL" clId="{7FB45FCC-C8E7-49CD-A7E0-22651EE8B15B}" dt="2020-11-30T23:44:54.336" v="58"/>
            <ac:spMkLst>
              <pc:docMk/>
              <pc:sldMasterMk cId="1729132258" sldId="2147484012"/>
              <pc:sldLayoutMk cId="521894641" sldId="2147484025"/>
              <ac:spMk id="5" creationId="{00000000-0000-0000-0000-000000000000}"/>
            </ac:spMkLst>
          </pc:spChg>
          <pc:spChg chg="mod">
            <ac:chgData name="Swenson, Jody" userId="f700768a-5749-4e0f-98d7-2b523cc7d418" providerId="ADAL" clId="{7FB45FCC-C8E7-49CD-A7E0-22651EE8B15B}" dt="2020-11-30T23:44:54.336" v="58"/>
            <ac:spMkLst>
              <pc:docMk/>
              <pc:sldMasterMk cId="1729132258" sldId="2147484012"/>
              <pc:sldLayoutMk cId="521894641" sldId="2147484025"/>
              <ac:spMk id="8" creationId="{00000000-0000-0000-0000-000000000000}"/>
            </ac:spMkLst>
          </pc:spChg>
        </pc:sldLayoutChg>
      </pc:sldMasterChg>
      <pc:sldMasterChg chg="modSp modSldLayout">
        <pc:chgData name="Swenson, Jody" userId="f700768a-5749-4e0f-98d7-2b523cc7d418" providerId="ADAL" clId="{7FB45FCC-C8E7-49CD-A7E0-22651EE8B15B}" dt="2020-11-30T23:44:54.336" v="58"/>
        <pc:sldMasterMkLst>
          <pc:docMk/>
          <pc:sldMasterMk cId="2131922452" sldId="2147484038"/>
        </pc:sldMasterMkLst>
        <pc:spChg chg="mod">
          <ac:chgData name="Swenson, Jody" userId="f700768a-5749-4e0f-98d7-2b523cc7d418" providerId="ADAL" clId="{7FB45FCC-C8E7-49CD-A7E0-22651EE8B15B}" dt="2020-11-30T23:44:54.336" v="58"/>
          <ac:spMkLst>
            <pc:docMk/>
            <pc:sldMasterMk cId="2131922452" sldId="2147484038"/>
            <ac:spMk id="2"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ac:spMk id="3"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ac:spMk id="5"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ac:spMk id="8"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ac:spMk id="9" creationId="{00000000-0000-0000-0000-000000000000}"/>
          </ac:spMkLst>
        </pc:spChg>
        <pc:picChg chg="mod">
          <ac:chgData name="Swenson, Jody" userId="f700768a-5749-4e0f-98d7-2b523cc7d418" providerId="ADAL" clId="{7FB45FCC-C8E7-49CD-A7E0-22651EE8B15B}" dt="2020-11-30T23:44:54.336" v="58"/>
          <ac:picMkLst>
            <pc:docMk/>
            <pc:sldMasterMk cId="2131922452" sldId="2147484038"/>
            <ac:picMk id="7" creationId="{00000000-0000-0000-0000-000000000000}"/>
          </ac:picMkLst>
        </pc:picChg>
        <pc:sldLayoutChg chg="modSp">
          <pc:chgData name="Swenson, Jody" userId="f700768a-5749-4e0f-98d7-2b523cc7d418" providerId="ADAL" clId="{7FB45FCC-C8E7-49CD-A7E0-22651EE8B15B}" dt="2020-11-30T23:44:54.336" v="58"/>
          <pc:sldLayoutMkLst>
            <pc:docMk/>
            <pc:sldMasterMk cId="2131922452" sldId="2147484038"/>
            <pc:sldLayoutMk cId="456000569" sldId="2147484039"/>
          </pc:sldLayoutMkLst>
          <pc:spChg chg="mod">
            <ac:chgData name="Swenson, Jody" userId="f700768a-5749-4e0f-98d7-2b523cc7d418" providerId="ADAL" clId="{7FB45FCC-C8E7-49CD-A7E0-22651EE8B15B}" dt="2020-11-30T23:44:54.336" v="58"/>
            <ac:spMkLst>
              <pc:docMk/>
              <pc:sldMasterMk cId="2131922452" sldId="2147484038"/>
              <pc:sldLayoutMk cId="456000569" sldId="2147484039"/>
              <ac:spMk id="5"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456000569" sldId="2147484039"/>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2131922452" sldId="2147484038"/>
            <pc:sldLayoutMk cId="1779910687" sldId="2147484040"/>
          </pc:sldLayoutMkLst>
          <pc:spChg chg="mod">
            <ac:chgData name="Swenson, Jody" userId="f700768a-5749-4e0f-98d7-2b523cc7d418" providerId="ADAL" clId="{7FB45FCC-C8E7-49CD-A7E0-22651EE8B15B}" dt="2020-11-30T23:44:54.336" v="58"/>
            <ac:spMkLst>
              <pc:docMk/>
              <pc:sldMasterMk cId="2131922452" sldId="2147484038"/>
              <pc:sldLayoutMk cId="1779910687" sldId="2147484040"/>
              <ac:spMk id="5"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1779910687" sldId="2147484040"/>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2131922452" sldId="2147484038"/>
            <pc:sldLayoutMk cId="511713699" sldId="2147484041"/>
          </pc:sldLayoutMkLst>
          <pc:spChg chg="mod">
            <ac:chgData name="Swenson, Jody" userId="f700768a-5749-4e0f-98d7-2b523cc7d418" providerId="ADAL" clId="{7FB45FCC-C8E7-49CD-A7E0-22651EE8B15B}" dt="2020-11-30T23:44:54.336" v="58"/>
            <ac:spMkLst>
              <pc:docMk/>
              <pc:sldMasterMk cId="2131922452" sldId="2147484038"/>
              <pc:sldLayoutMk cId="511713699" sldId="2147484041"/>
              <ac:spMk id="5"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511713699" sldId="2147484041"/>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2131922452" sldId="2147484038"/>
            <pc:sldLayoutMk cId="1847616505" sldId="2147484042"/>
          </pc:sldLayoutMkLst>
          <pc:spChg chg="mod">
            <ac:chgData name="Swenson, Jody" userId="f700768a-5749-4e0f-98d7-2b523cc7d418" providerId="ADAL" clId="{7FB45FCC-C8E7-49CD-A7E0-22651EE8B15B}" dt="2020-11-30T23:44:54.336" v="58"/>
            <ac:spMkLst>
              <pc:docMk/>
              <pc:sldMasterMk cId="2131922452" sldId="2147484038"/>
              <pc:sldLayoutMk cId="1847616505" sldId="2147484042"/>
              <ac:spMk id="5"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1847616505" sldId="2147484042"/>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2131922452" sldId="2147484038"/>
            <pc:sldLayoutMk cId="277063915" sldId="2147484043"/>
          </pc:sldLayoutMkLst>
          <pc:spChg chg="mod">
            <ac:chgData name="Swenson, Jody" userId="f700768a-5749-4e0f-98d7-2b523cc7d418" providerId="ADAL" clId="{7FB45FCC-C8E7-49CD-A7E0-22651EE8B15B}" dt="2020-11-30T23:44:54.336" v="58"/>
            <ac:spMkLst>
              <pc:docMk/>
              <pc:sldMasterMk cId="2131922452" sldId="2147484038"/>
              <pc:sldLayoutMk cId="277063915" sldId="2147484043"/>
              <ac:spMk id="3"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277063915" sldId="2147484043"/>
              <ac:spMk id="6"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277063915" sldId="2147484043"/>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2131922452" sldId="2147484038"/>
            <pc:sldLayoutMk cId="868672709" sldId="2147484044"/>
          </pc:sldLayoutMkLst>
          <pc:spChg chg="mod">
            <ac:chgData name="Swenson, Jody" userId="f700768a-5749-4e0f-98d7-2b523cc7d418" providerId="ADAL" clId="{7FB45FCC-C8E7-49CD-A7E0-22651EE8B15B}" dt="2020-11-30T23:44:54.336" v="58"/>
            <ac:spMkLst>
              <pc:docMk/>
              <pc:sldMasterMk cId="2131922452" sldId="2147484038"/>
              <pc:sldLayoutMk cId="868672709" sldId="2147484044"/>
              <ac:spMk id="2"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868672709" sldId="2147484044"/>
              <ac:spMk id="4"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868672709" sldId="2147484044"/>
              <ac:spMk id="5"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868672709" sldId="2147484044"/>
              <ac:spMk id="7"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868672709" sldId="2147484044"/>
              <ac:spMk id="9"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868672709" sldId="2147484044"/>
              <ac:spMk id="11"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868672709" sldId="2147484044"/>
              <ac:spMk id="12"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868672709" sldId="2147484044"/>
              <ac:spMk id="16"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868672709" sldId="2147484044"/>
              <ac:spMk id="17"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868672709" sldId="2147484044"/>
              <ac:spMk id="18" creationId="{00000000-0000-0000-0000-000000000000}"/>
            </ac:spMkLst>
          </pc:spChg>
          <pc:cxnChg chg="mod">
            <ac:chgData name="Swenson, Jody" userId="f700768a-5749-4e0f-98d7-2b523cc7d418" providerId="ADAL" clId="{7FB45FCC-C8E7-49CD-A7E0-22651EE8B15B}" dt="2020-11-30T23:44:54.336" v="58"/>
            <ac:cxnSpMkLst>
              <pc:docMk/>
              <pc:sldMasterMk cId="2131922452" sldId="2147484038"/>
              <pc:sldLayoutMk cId="868672709" sldId="2147484044"/>
              <ac:cxnSpMk id="13" creationId="{00000000-0000-0000-0000-000000000000}"/>
            </ac:cxnSpMkLst>
          </pc:cxnChg>
          <pc:cxnChg chg="mod">
            <ac:chgData name="Swenson, Jody" userId="f700768a-5749-4e0f-98d7-2b523cc7d418" providerId="ADAL" clId="{7FB45FCC-C8E7-49CD-A7E0-22651EE8B15B}" dt="2020-11-30T23:44:54.336" v="58"/>
            <ac:cxnSpMkLst>
              <pc:docMk/>
              <pc:sldMasterMk cId="2131922452" sldId="2147484038"/>
              <pc:sldLayoutMk cId="868672709" sldId="2147484044"/>
              <ac:cxnSpMk id="19" creationId="{00000000-0000-0000-0000-000000000000}"/>
            </ac:cxnSpMkLst>
          </pc:cxnChg>
        </pc:sldLayoutChg>
        <pc:sldLayoutChg chg="modSp">
          <pc:chgData name="Swenson, Jody" userId="f700768a-5749-4e0f-98d7-2b523cc7d418" providerId="ADAL" clId="{7FB45FCC-C8E7-49CD-A7E0-22651EE8B15B}" dt="2020-11-30T23:44:54.336" v="58"/>
          <pc:sldLayoutMkLst>
            <pc:docMk/>
            <pc:sldMasterMk cId="2131922452" sldId="2147484038"/>
            <pc:sldLayoutMk cId="1188387857" sldId="2147484045"/>
          </pc:sldLayoutMkLst>
          <pc:spChg chg="mod">
            <ac:chgData name="Swenson, Jody" userId="f700768a-5749-4e0f-98d7-2b523cc7d418" providerId="ADAL" clId="{7FB45FCC-C8E7-49CD-A7E0-22651EE8B15B}" dt="2020-11-30T23:44:54.336" v="58"/>
            <ac:spMkLst>
              <pc:docMk/>
              <pc:sldMasterMk cId="2131922452" sldId="2147484038"/>
              <pc:sldLayoutMk cId="1188387857" sldId="2147484045"/>
              <ac:spMk id="2"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1188387857" sldId="2147484045"/>
              <ac:spMk id="4"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1188387857" sldId="2147484045"/>
              <ac:spMk id="5"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1188387857" sldId="2147484045"/>
              <ac:spMk id="6"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1188387857" sldId="2147484045"/>
              <ac:spMk id="7"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1188387857" sldId="2147484045"/>
              <ac:spMk id="8"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1188387857" sldId="2147484045"/>
              <ac:spMk id="12" creationId="{00000000-0000-0000-0000-000000000000}"/>
            </ac:spMkLst>
          </pc:spChg>
          <pc:cxnChg chg="mod">
            <ac:chgData name="Swenson, Jody" userId="f700768a-5749-4e0f-98d7-2b523cc7d418" providerId="ADAL" clId="{7FB45FCC-C8E7-49CD-A7E0-22651EE8B15B}" dt="2020-11-30T23:44:54.336" v="58"/>
            <ac:cxnSpMkLst>
              <pc:docMk/>
              <pc:sldMasterMk cId="2131922452" sldId="2147484038"/>
              <pc:sldLayoutMk cId="1188387857" sldId="2147484045"/>
              <ac:cxnSpMk id="9" creationId="{00000000-0000-0000-0000-000000000000}"/>
            </ac:cxnSpMkLst>
          </pc:cxnChg>
        </pc:sldLayoutChg>
        <pc:sldLayoutChg chg="modSp">
          <pc:chgData name="Swenson, Jody" userId="f700768a-5749-4e0f-98d7-2b523cc7d418" providerId="ADAL" clId="{7FB45FCC-C8E7-49CD-A7E0-22651EE8B15B}" dt="2020-11-30T23:44:54.336" v="58"/>
          <pc:sldLayoutMkLst>
            <pc:docMk/>
            <pc:sldMasterMk cId="2131922452" sldId="2147484038"/>
            <pc:sldLayoutMk cId="1636795499" sldId="2147484046"/>
          </pc:sldLayoutMkLst>
          <pc:spChg chg="mod">
            <ac:chgData name="Swenson, Jody" userId="f700768a-5749-4e0f-98d7-2b523cc7d418" providerId="ADAL" clId="{7FB45FCC-C8E7-49CD-A7E0-22651EE8B15B}" dt="2020-11-30T23:44:54.336" v="58"/>
            <ac:spMkLst>
              <pc:docMk/>
              <pc:sldMasterMk cId="2131922452" sldId="2147484038"/>
              <pc:sldLayoutMk cId="1636795499" sldId="2147484046"/>
              <ac:spMk id="2"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1636795499" sldId="2147484046"/>
              <ac:spMk id="4"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1636795499" sldId="2147484046"/>
              <ac:spMk id="5"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1636795499" sldId="2147484046"/>
              <ac:spMk id="6"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1636795499" sldId="2147484046"/>
              <ac:spMk id="7"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1636795499" sldId="2147484046"/>
              <ac:spMk id="8"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1636795499" sldId="2147484046"/>
              <ac:spMk id="12" creationId="{00000000-0000-0000-0000-000000000000}"/>
            </ac:spMkLst>
          </pc:spChg>
          <pc:cxnChg chg="mod">
            <ac:chgData name="Swenson, Jody" userId="f700768a-5749-4e0f-98d7-2b523cc7d418" providerId="ADAL" clId="{7FB45FCC-C8E7-49CD-A7E0-22651EE8B15B}" dt="2020-11-30T23:44:54.336" v="58"/>
            <ac:cxnSpMkLst>
              <pc:docMk/>
              <pc:sldMasterMk cId="2131922452" sldId="2147484038"/>
              <pc:sldLayoutMk cId="1636795499" sldId="2147484046"/>
              <ac:cxnSpMk id="9" creationId="{00000000-0000-0000-0000-000000000000}"/>
            </ac:cxnSpMkLst>
          </pc:cxnChg>
        </pc:sldLayoutChg>
        <pc:sldLayoutChg chg="modSp">
          <pc:chgData name="Swenson, Jody" userId="f700768a-5749-4e0f-98d7-2b523cc7d418" providerId="ADAL" clId="{7FB45FCC-C8E7-49CD-A7E0-22651EE8B15B}" dt="2020-11-30T23:44:54.336" v="58"/>
          <pc:sldLayoutMkLst>
            <pc:docMk/>
            <pc:sldMasterMk cId="2131922452" sldId="2147484038"/>
            <pc:sldLayoutMk cId="356433623" sldId="2147484047"/>
          </pc:sldLayoutMkLst>
          <pc:spChg chg="mod">
            <ac:chgData name="Swenson, Jody" userId="f700768a-5749-4e0f-98d7-2b523cc7d418" providerId="ADAL" clId="{7FB45FCC-C8E7-49CD-A7E0-22651EE8B15B}" dt="2020-11-30T23:44:54.336" v="58"/>
            <ac:spMkLst>
              <pc:docMk/>
              <pc:sldMasterMk cId="2131922452" sldId="2147484038"/>
              <pc:sldLayoutMk cId="356433623" sldId="2147484047"/>
              <ac:spMk id="2"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356433623" sldId="2147484047"/>
              <ac:spMk id="3"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356433623" sldId="2147484047"/>
              <ac:spMk id="4" creationId="{00000000-0000-0000-0000-000000000000}"/>
            </ac:spMkLst>
          </pc:spChg>
          <pc:spChg chg="mod">
            <ac:chgData name="Swenson, Jody" userId="f700768a-5749-4e0f-98d7-2b523cc7d418" providerId="ADAL" clId="{7FB45FCC-C8E7-49CD-A7E0-22651EE8B15B}" dt="2020-11-30T23:44:54.336" v="58"/>
            <ac:spMkLst>
              <pc:docMk/>
              <pc:sldMasterMk cId="2131922452" sldId="2147484038"/>
              <pc:sldLayoutMk cId="356433623" sldId="2147484047"/>
              <ac:spMk id="6" creationId="{00000000-0000-0000-0000-000000000000}"/>
            </ac:spMkLst>
          </pc:spChg>
        </pc:sldLayoutChg>
      </pc:sldMasterChg>
      <pc:sldMasterChg chg="modSp modSldLayout">
        <pc:chgData name="Swenson, Jody" userId="f700768a-5749-4e0f-98d7-2b523cc7d418" providerId="ADAL" clId="{7FB45FCC-C8E7-49CD-A7E0-22651EE8B15B}" dt="2020-11-30T23:44:54.336" v="58"/>
        <pc:sldMasterMkLst>
          <pc:docMk/>
          <pc:sldMasterMk cId="3220532076" sldId="2147484048"/>
        </pc:sldMasterMkLst>
        <pc:spChg chg="mod">
          <ac:chgData name="Swenson, Jody" userId="f700768a-5749-4e0f-98d7-2b523cc7d418" providerId="ADAL" clId="{7FB45FCC-C8E7-49CD-A7E0-22651EE8B15B}" dt="2020-11-30T23:44:54.336" v="58"/>
          <ac:spMkLst>
            <pc:docMk/>
            <pc:sldMasterMk cId="3220532076" sldId="2147484048"/>
            <ac:spMk id="2" creationId="{00000000-0000-0000-0000-000000000000}"/>
          </ac:spMkLst>
        </pc:spChg>
        <pc:spChg chg="mod">
          <ac:chgData name="Swenson, Jody" userId="f700768a-5749-4e0f-98d7-2b523cc7d418" providerId="ADAL" clId="{7FB45FCC-C8E7-49CD-A7E0-22651EE8B15B}" dt="2020-11-30T23:44:54.336" v="58"/>
          <ac:spMkLst>
            <pc:docMk/>
            <pc:sldMasterMk cId="3220532076" sldId="2147484048"/>
            <ac:spMk id="3" creationId="{00000000-0000-0000-0000-000000000000}"/>
          </ac:spMkLst>
        </pc:spChg>
        <pc:sldLayoutChg chg="modSp">
          <pc:chgData name="Swenson, Jody" userId="f700768a-5749-4e0f-98d7-2b523cc7d418" providerId="ADAL" clId="{7FB45FCC-C8E7-49CD-A7E0-22651EE8B15B}" dt="2020-11-30T23:44:54.336" v="58"/>
          <pc:sldLayoutMkLst>
            <pc:docMk/>
            <pc:sldMasterMk cId="3220532076" sldId="2147484048"/>
            <pc:sldLayoutMk cId="1320572568" sldId="2147484049"/>
          </pc:sldLayoutMkLst>
          <pc:spChg chg="mod">
            <ac:chgData name="Swenson, Jody" userId="f700768a-5749-4e0f-98d7-2b523cc7d418" providerId="ADAL" clId="{7FB45FCC-C8E7-49CD-A7E0-22651EE8B15B}" dt="2020-11-30T23:44:54.336" v="58"/>
            <ac:spMkLst>
              <pc:docMk/>
              <pc:sldMasterMk cId="3220532076" sldId="2147484048"/>
              <pc:sldLayoutMk cId="1320572568" sldId="2147484049"/>
              <ac:spMk id="2" creationId="{00000000-0000-0000-0000-000000000000}"/>
            </ac:spMkLst>
          </pc:spChg>
          <pc:spChg chg="mod">
            <ac:chgData name="Swenson, Jody" userId="f700768a-5749-4e0f-98d7-2b523cc7d418" providerId="ADAL" clId="{7FB45FCC-C8E7-49CD-A7E0-22651EE8B15B}" dt="2020-11-30T23:44:54.336" v="58"/>
            <ac:spMkLst>
              <pc:docMk/>
              <pc:sldMasterMk cId="3220532076" sldId="2147484048"/>
              <pc:sldLayoutMk cId="1320572568" sldId="2147484049"/>
              <ac:spMk id="3"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3220532076" sldId="2147484048"/>
            <pc:sldLayoutMk cId="1675505757" sldId="2147484050"/>
          </pc:sldLayoutMkLst>
          <pc:spChg chg="mod">
            <ac:chgData name="Swenson, Jody" userId="f700768a-5749-4e0f-98d7-2b523cc7d418" providerId="ADAL" clId="{7FB45FCC-C8E7-49CD-A7E0-22651EE8B15B}" dt="2020-11-30T23:44:54.336" v="58"/>
            <ac:spMkLst>
              <pc:docMk/>
              <pc:sldMasterMk cId="3220532076" sldId="2147484048"/>
              <pc:sldLayoutMk cId="1675505757" sldId="2147484050"/>
              <ac:spMk id="2" creationId="{00000000-0000-0000-0000-000000000000}"/>
            </ac:spMkLst>
          </pc:spChg>
          <pc:spChg chg="mod">
            <ac:chgData name="Swenson, Jody" userId="f700768a-5749-4e0f-98d7-2b523cc7d418" providerId="ADAL" clId="{7FB45FCC-C8E7-49CD-A7E0-22651EE8B15B}" dt="2020-11-30T23:44:54.336" v="58"/>
            <ac:spMkLst>
              <pc:docMk/>
              <pc:sldMasterMk cId="3220532076" sldId="2147484048"/>
              <pc:sldLayoutMk cId="1675505757" sldId="2147484050"/>
              <ac:spMk id="3" creationId="{00000000-0000-0000-0000-000000000000}"/>
            </ac:spMkLst>
          </pc:spChg>
          <pc:spChg chg="mod">
            <ac:chgData name="Swenson, Jody" userId="f700768a-5749-4e0f-98d7-2b523cc7d418" providerId="ADAL" clId="{7FB45FCC-C8E7-49CD-A7E0-22651EE8B15B}" dt="2020-11-30T23:44:54.336" v="58"/>
            <ac:spMkLst>
              <pc:docMk/>
              <pc:sldMasterMk cId="3220532076" sldId="2147484048"/>
              <pc:sldLayoutMk cId="1675505757" sldId="2147484050"/>
              <ac:spMk id="7"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3220532076" sldId="2147484048"/>
            <pc:sldLayoutMk cId="4264201063" sldId="2147484051"/>
          </pc:sldLayoutMkLst>
          <pc:spChg chg="mod">
            <ac:chgData name="Swenson, Jody" userId="f700768a-5749-4e0f-98d7-2b523cc7d418" providerId="ADAL" clId="{7FB45FCC-C8E7-49CD-A7E0-22651EE8B15B}" dt="2020-11-30T23:44:54.336" v="58"/>
            <ac:spMkLst>
              <pc:docMk/>
              <pc:sldMasterMk cId="3220532076" sldId="2147484048"/>
              <pc:sldLayoutMk cId="4264201063" sldId="2147484051"/>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3220532076" sldId="2147484048"/>
            <pc:sldLayoutMk cId="2365414159" sldId="2147484052"/>
          </pc:sldLayoutMkLst>
          <pc:spChg chg="mod">
            <ac:chgData name="Swenson, Jody" userId="f700768a-5749-4e0f-98d7-2b523cc7d418" providerId="ADAL" clId="{7FB45FCC-C8E7-49CD-A7E0-22651EE8B15B}" dt="2020-11-30T23:44:54.336" v="58"/>
            <ac:spMkLst>
              <pc:docMk/>
              <pc:sldMasterMk cId="3220532076" sldId="2147484048"/>
              <pc:sldLayoutMk cId="2365414159" sldId="2147484052"/>
              <ac:spMk id="3"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3220532076" sldId="2147484048"/>
            <pc:sldLayoutMk cId="2917216252" sldId="2147484053"/>
          </pc:sldLayoutMkLst>
          <pc:spChg chg="mod">
            <ac:chgData name="Swenson, Jody" userId="f700768a-5749-4e0f-98d7-2b523cc7d418" providerId="ADAL" clId="{7FB45FCC-C8E7-49CD-A7E0-22651EE8B15B}" dt="2020-11-30T23:44:54.336" v="58"/>
            <ac:spMkLst>
              <pc:docMk/>
              <pc:sldMasterMk cId="3220532076" sldId="2147484048"/>
              <pc:sldLayoutMk cId="2917216252" sldId="2147484053"/>
              <ac:spMk id="3" creationId="{00000000-0000-0000-0000-000000000000}"/>
            </ac:spMkLst>
          </pc:spChg>
          <pc:spChg chg="mod">
            <ac:chgData name="Swenson, Jody" userId="f700768a-5749-4e0f-98d7-2b523cc7d418" providerId="ADAL" clId="{7FB45FCC-C8E7-49CD-A7E0-22651EE8B15B}" dt="2020-11-30T23:44:54.336" v="58"/>
            <ac:spMkLst>
              <pc:docMk/>
              <pc:sldMasterMk cId="3220532076" sldId="2147484048"/>
              <pc:sldLayoutMk cId="2917216252" sldId="2147484053"/>
              <ac:spMk id="4"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3220532076" sldId="2147484048"/>
            <pc:sldLayoutMk cId="3923601378" sldId="2147484054"/>
          </pc:sldLayoutMkLst>
          <pc:spChg chg="mod">
            <ac:chgData name="Swenson, Jody" userId="f700768a-5749-4e0f-98d7-2b523cc7d418" providerId="ADAL" clId="{7FB45FCC-C8E7-49CD-A7E0-22651EE8B15B}" dt="2020-11-30T23:44:54.336" v="58"/>
            <ac:spMkLst>
              <pc:docMk/>
              <pc:sldMasterMk cId="3220532076" sldId="2147484048"/>
              <pc:sldLayoutMk cId="3923601378" sldId="2147484054"/>
              <ac:spMk id="3" creationId="{00000000-0000-0000-0000-000000000000}"/>
            </ac:spMkLst>
          </pc:spChg>
          <pc:spChg chg="mod">
            <ac:chgData name="Swenson, Jody" userId="f700768a-5749-4e0f-98d7-2b523cc7d418" providerId="ADAL" clId="{7FB45FCC-C8E7-49CD-A7E0-22651EE8B15B}" dt="2020-11-30T23:44:54.336" v="58"/>
            <ac:spMkLst>
              <pc:docMk/>
              <pc:sldMasterMk cId="3220532076" sldId="2147484048"/>
              <pc:sldLayoutMk cId="3923601378" sldId="2147484054"/>
              <ac:spMk id="4" creationId="{00000000-0000-0000-0000-000000000000}"/>
            </ac:spMkLst>
          </pc:spChg>
          <pc:spChg chg="mod">
            <ac:chgData name="Swenson, Jody" userId="f700768a-5749-4e0f-98d7-2b523cc7d418" providerId="ADAL" clId="{7FB45FCC-C8E7-49CD-A7E0-22651EE8B15B}" dt="2020-11-30T23:44:54.336" v="58"/>
            <ac:spMkLst>
              <pc:docMk/>
              <pc:sldMasterMk cId="3220532076" sldId="2147484048"/>
              <pc:sldLayoutMk cId="3923601378" sldId="2147484054"/>
              <ac:spMk id="5" creationId="{00000000-0000-0000-0000-000000000000}"/>
            </ac:spMkLst>
          </pc:spChg>
          <pc:spChg chg="mod">
            <ac:chgData name="Swenson, Jody" userId="f700768a-5749-4e0f-98d7-2b523cc7d418" providerId="ADAL" clId="{7FB45FCC-C8E7-49CD-A7E0-22651EE8B15B}" dt="2020-11-30T23:44:54.336" v="58"/>
            <ac:spMkLst>
              <pc:docMk/>
              <pc:sldMasterMk cId="3220532076" sldId="2147484048"/>
              <pc:sldLayoutMk cId="3923601378" sldId="2147484054"/>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3220532076" sldId="2147484048"/>
            <pc:sldLayoutMk cId="1072220329" sldId="2147484058"/>
          </pc:sldLayoutMkLst>
          <pc:spChg chg="mod">
            <ac:chgData name="Swenson, Jody" userId="f700768a-5749-4e0f-98d7-2b523cc7d418" providerId="ADAL" clId="{7FB45FCC-C8E7-49CD-A7E0-22651EE8B15B}" dt="2020-11-30T23:44:54.336" v="58"/>
            <ac:spMkLst>
              <pc:docMk/>
              <pc:sldMasterMk cId="3220532076" sldId="2147484048"/>
              <pc:sldLayoutMk cId="1072220329" sldId="2147484058"/>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3220532076" sldId="2147484048"/>
            <pc:sldLayoutMk cId="3500084637" sldId="2147484059"/>
          </pc:sldLayoutMkLst>
          <pc:spChg chg="mod">
            <ac:chgData name="Swenson, Jody" userId="f700768a-5749-4e0f-98d7-2b523cc7d418" providerId="ADAL" clId="{7FB45FCC-C8E7-49CD-A7E0-22651EE8B15B}" dt="2020-11-30T23:44:54.336" v="58"/>
            <ac:spMkLst>
              <pc:docMk/>
              <pc:sldMasterMk cId="3220532076" sldId="2147484048"/>
              <pc:sldLayoutMk cId="3500084637" sldId="2147484059"/>
              <ac:spMk id="4" creationId="{00000000-0000-0000-0000-000000000000}"/>
            </ac:spMkLst>
          </pc:spChg>
          <pc:spChg chg="mod">
            <ac:chgData name="Swenson, Jody" userId="f700768a-5749-4e0f-98d7-2b523cc7d418" providerId="ADAL" clId="{7FB45FCC-C8E7-49CD-A7E0-22651EE8B15B}" dt="2020-11-30T23:44:54.336" v="58"/>
            <ac:spMkLst>
              <pc:docMk/>
              <pc:sldMasterMk cId="3220532076" sldId="2147484048"/>
              <pc:sldLayoutMk cId="3500084637" sldId="2147484059"/>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3220532076" sldId="2147484048"/>
            <pc:sldLayoutMk cId="2306851358" sldId="2147484061"/>
          </pc:sldLayoutMkLst>
          <pc:spChg chg="mod">
            <ac:chgData name="Swenson, Jody" userId="f700768a-5749-4e0f-98d7-2b523cc7d418" providerId="ADAL" clId="{7FB45FCC-C8E7-49CD-A7E0-22651EE8B15B}" dt="2020-11-30T23:44:54.336" v="58"/>
            <ac:spMkLst>
              <pc:docMk/>
              <pc:sldMasterMk cId="3220532076" sldId="2147484048"/>
              <pc:sldLayoutMk cId="2306851358" sldId="2147484061"/>
              <ac:spMk id="5" creationId="{00000000-0000-0000-0000-000000000000}"/>
            </ac:spMkLst>
          </pc:spChg>
          <pc:spChg chg="mod">
            <ac:chgData name="Swenson, Jody" userId="f700768a-5749-4e0f-98d7-2b523cc7d418" providerId="ADAL" clId="{7FB45FCC-C8E7-49CD-A7E0-22651EE8B15B}" dt="2020-11-30T23:44:54.336" v="58"/>
            <ac:spMkLst>
              <pc:docMk/>
              <pc:sldMasterMk cId="3220532076" sldId="2147484048"/>
              <pc:sldLayoutMk cId="2306851358" sldId="2147484061"/>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3220532076" sldId="2147484048"/>
            <pc:sldLayoutMk cId="4004181620" sldId="2147484074"/>
          </pc:sldLayoutMkLst>
          <pc:spChg chg="mod">
            <ac:chgData name="Swenson, Jody" userId="f700768a-5749-4e0f-98d7-2b523cc7d418" providerId="ADAL" clId="{7FB45FCC-C8E7-49CD-A7E0-22651EE8B15B}" dt="2020-11-30T23:44:54.336" v="58"/>
            <ac:spMkLst>
              <pc:docMk/>
              <pc:sldMasterMk cId="3220532076" sldId="2147484048"/>
              <pc:sldLayoutMk cId="4004181620" sldId="2147484074"/>
              <ac:spMk id="5" creationId="{00000000-0000-0000-0000-000000000000}"/>
            </ac:spMkLst>
          </pc:spChg>
          <pc:spChg chg="mod">
            <ac:chgData name="Swenson, Jody" userId="f700768a-5749-4e0f-98d7-2b523cc7d418" providerId="ADAL" clId="{7FB45FCC-C8E7-49CD-A7E0-22651EE8B15B}" dt="2020-11-30T23:44:54.336" v="58"/>
            <ac:spMkLst>
              <pc:docMk/>
              <pc:sldMasterMk cId="3220532076" sldId="2147484048"/>
              <pc:sldLayoutMk cId="4004181620" sldId="2147484074"/>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3220532076" sldId="2147484048"/>
            <pc:sldLayoutMk cId="1537026419" sldId="2147484102"/>
          </pc:sldLayoutMkLst>
          <pc:spChg chg="mod">
            <ac:chgData name="Swenson, Jody" userId="f700768a-5749-4e0f-98d7-2b523cc7d418" providerId="ADAL" clId="{7FB45FCC-C8E7-49CD-A7E0-22651EE8B15B}" dt="2020-11-30T23:44:54.336" v="58"/>
            <ac:spMkLst>
              <pc:docMk/>
              <pc:sldMasterMk cId="3220532076" sldId="2147484048"/>
              <pc:sldLayoutMk cId="1537026419" sldId="2147484102"/>
              <ac:spMk id="5" creationId="{00000000-0000-0000-0000-000000000000}"/>
            </ac:spMkLst>
          </pc:spChg>
          <pc:spChg chg="mod">
            <ac:chgData name="Swenson, Jody" userId="f700768a-5749-4e0f-98d7-2b523cc7d418" providerId="ADAL" clId="{7FB45FCC-C8E7-49CD-A7E0-22651EE8B15B}" dt="2020-11-30T23:44:54.336" v="58"/>
            <ac:spMkLst>
              <pc:docMk/>
              <pc:sldMasterMk cId="3220532076" sldId="2147484048"/>
              <pc:sldLayoutMk cId="1537026419" sldId="2147484102"/>
              <ac:spMk id="8" creationId="{00000000-0000-0000-0000-000000000000}"/>
            </ac:spMkLst>
          </pc:spChg>
        </pc:sldLayoutChg>
      </pc:sldMasterChg>
      <pc:sldMasterChg chg="modSp modSldLayout">
        <pc:chgData name="Swenson, Jody" userId="f700768a-5749-4e0f-98d7-2b523cc7d418" providerId="ADAL" clId="{7FB45FCC-C8E7-49CD-A7E0-22651EE8B15B}" dt="2020-11-30T23:44:54.336" v="58"/>
        <pc:sldMasterMkLst>
          <pc:docMk/>
          <pc:sldMasterMk cId="1306281109" sldId="2147484120"/>
        </pc:sldMasterMkLst>
        <pc:spChg chg="mod">
          <ac:chgData name="Swenson, Jody" userId="f700768a-5749-4e0f-98d7-2b523cc7d418" providerId="ADAL" clId="{7FB45FCC-C8E7-49CD-A7E0-22651EE8B15B}" dt="2020-11-30T23:44:54.336" v="58"/>
          <ac:spMkLst>
            <pc:docMk/>
            <pc:sldMasterMk cId="1306281109" sldId="2147484120"/>
            <ac:spMk id="2" creationId="{00000000-0000-0000-0000-000000000000}"/>
          </ac:spMkLst>
        </pc:spChg>
        <pc:spChg chg="mod">
          <ac:chgData name="Swenson, Jody" userId="f700768a-5749-4e0f-98d7-2b523cc7d418" providerId="ADAL" clId="{7FB45FCC-C8E7-49CD-A7E0-22651EE8B15B}" dt="2020-11-30T23:44:54.336" v="58"/>
          <ac:spMkLst>
            <pc:docMk/>
            <pc:sldMasterMk cId="1306281109" sldId="2147484120"/>
            <ac:spMk id="3" creationId="{00000000-0000-0000-0000-000000000000}"/>
          </ac:spMkLst>
        </pc:spChg>
        <pc:sldLayoutChg chg="modSp">
          <pc:chgData name="Swenson, Jody" userId="f700768a-5749-4e0f-98d7-2b523cc7d418" providerId="ADAL" clId="{7FB45FCC-C8E7-49CD-A7E0-22651EE8B15B}" dt="2020-11-30T23:44:54.336" v="58"/>
          <pc:sldLayoutMkLst>
            <pc:docMk/>
            <pc:sldMasterMk cId="1306281109" sldId="2147484120"/>
            <pc:sldLayoutMk cId="2585719219" sldId="2147484121"/>
          </pc:sldLayoutMkLst>
          <pc:spChg chg="mod">
            <ac:chgData name="Swenson, Jody" userId="f700768a-5749-4e0f-98d7-2b523cc7d418" providerId="ADAL" clId="{7FB45FCC-C8E7-49CD-A7E0-22651EE8B15B}" dt="2020-11-30T23:44:54.336" v="58"/>
            <ac:spMkLst>
              <pc:docMk/>
              <pc:sldMasterMk cId="1306281109" sldId="2147484120"/>
              <pc:sldLayoutMk cId="2585719219" sldId="2147484121"/>
              <ac:spMk id="2" creationId="{00000000-0000-0000-0000-000000000000}"/>
            </ac:spMkLst>
          </pc:spChg>
          <pc:spChg chg="mod">
            <ac:chgData name="Swenson, Jody" userId="f700768a-5749-4e0f-98d7-2b523cc7d418" providerId="ADAL" clId="{7FB45FCC-C8E7-49CD-A7E0-22651EE8B15B}" dt="2020-11-30T23:44:54.336" v="58"/>
            <ac:spMkLst>
              <pc:docMk/>
              <pc:sldMasterMk cId="1306281109" sldId="2147484120"/>
              <pc:sldLayoutMk cId="2585719219" sldId="2147484121"/>
              <ac:spMk id="3"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306281109" sldId="2147484120"/>
            <pc:sldLayoutMk cId="1018049978" sldId="2147484122"/>
          </pc:sldLayoutMkLst>
          <pc:spChg chg="mod">
            <ac:chgData name="Swenson, Jody" userId="f700768a-5749-4e0f-98d7-2b523cc7d418" providerId="ADAL" clId="{7FB45FCC-C8E7-49CD-A7E0-22651EE8B15B}" dt="2020-11-30T23:44:54.336" v="58"/>
            <ac:spMkLst>
              <pc:docMk/>
              <pc:sldMasterMk cId="1306281109" sldId="2147484120"/>
              <pc:sldLayoutMk cId="1018049978" sldId="2147484122"/>
              <ac:spMk id="2" creationId="{00000000-0000-0000-0000-000000000000}"/>
            </ac:spMkLst>
          </pc:spChg>
          <pc:spChg chg="mod">
            <ac:chgData name="Swenson, Jody" userId="f700768a-5749-4e0f-98d7-2b523cc7d418" providerId="ADAL" clId="{7FB45FCC-C8E7-49CD-A7E0-22651EE8B15B}" dt="2020-11-30T23:44:54.336" v="58"/>
            <ac:spMkLst>
              <pc:docMk/>
              <pc:sldMasterMk cId="1306281109" sldId="2147484120"/>
              <pc:sldLayoutMk cId="1018049978" sldId="2147484122"/>
              <ac:spMk id="3" creationId="{00000000-0000-0000-0000-000000000000}"/>
            </ac:spMkLst>
          </pc:spChg>
          <pc:spChg chg="mod">
            <ac:chgData name="Swenson, Jody" userId="f700768a-5749-4e0f-98d7-2b523cc7d418" providerId="ADAL" clId="{7FB45FCC-C8E7-49CD-A7E0-22651EE8B15B}" dt="2020-11-30T23:44:54.336" v="58"/>
            <ac:spMkLst>
              <pc:docMk/>
              <pc:sldMasterMk cId="1306281109" sldId="2147484120"/>
              <pc:sldLayoutMk cId="1018049978" sldId="2147484122"/>
              <ac:spMk id="7"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306281109" sldId="2147484120"/>
            <pc:sldLayoutMk cId="2053465753" sldId="2147484123"/>
          </pc:sldLayoutMkLst>
          <pc:spChg chg="mod">
            <ac:chgData name="Swenson, Jody" userId="f700768a-5749-4e0f-98d7-2b523cc7d418" providerId="ADAL" clId="{7FB45FCC-C8E7-49CD-A7E0-22651EE8B15B}" dt="2020-11-30T23:44:54.336" v="58"/>
            <ac:spMkLst>
              <pc:docMk/>
              <pc:sldMasterMk cId="1306281109" sldId="2147484120"/>
              <pc:sldLayoutMk cId="2053465753" sldId="2147484123"/>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306281109" sldId="2147484120"/>
            <pc:sldLayoutMk cId="223042606" sldId="2147484124"/>
          </pc:sldLayoutMkLst>
          <pc:spChg chg="mod">
            <ac:chgData name="Swenson, Jody" userId="f700768a-5749-4e0f-98d7-2b523cc7d418" providerId="ADAL" clId="{7FB45FCC-C8E7-49CD-A7E0-22651EE8B15B}" dt="2020-11-30T23:44:54.336" v="58"/>
            <ac:spMkLst>
              <pc:docMk/>
              <pc:sldMasterMk cId="1306281109" sldId="2147484120"/>
              <pc:sldLayoutMk cId="223042606" sldId="2147484124"/>
              <ac:spMk id="3"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306281109" sldId="2147484120"/>
            <pc:sldLayoutMk cId="1182968861" sldId="2147484125"/>
          </pc:sldLayoutMkLst>
          <pc:spChg chg="mod">
            <ac:chgData name="Swenson, Jody" userId="f700768a-5749-4e0f-98d7-2b523cc7d418" providerId="ADAL" clId="{7FB45FCC-C8E7-49CD-A7E0-22651EE8B15B}" dt="2020-11-30T23:44:54.336" v="58"/>
            <ac:spMkLst>
              <pc:docMk/>
              <pc:sldMasterMk cId="1306281109" sldId="2147484120"/>
              <pc:sldLayoutMk cId="1182968861" sldId="2147484125"/>
              <ac:spMk id="3" creationId="{00000000-0000-0000-0000-000000000000}"/>
            </ac:spMkLst>
          </pc:spChg>
          <pc:spChg chg="mod">
            <ac:chgData name="Swenson, Jody" userId="f700768a-5749-4e0f-98d7-2b523cc7d418" providerId="ADAL" clId="{7FB45FCC-C8E7-49CD-A7E0-22651EE8B15B}" dt="2020-11-30T23:44:54.336" v="58"/>
            <ac:spMkLst>
              <pc:docMk/>
              <pc:sldMasterMk cId="1306281109" sldId="2147484120"/>
              <pc:sldLayoutMk cId="1182968861" sldId="2147484125"/>
              <ac:spMk id="4"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306281109" sldId="2147484120"/>
            <pc:sldLayoutMk cId="816648455" sldId="2147484126"/>
          </pc:sldLayoutMkLst>
          <pc:spChg chg="mod">
            <ac:chgData name="Swenson, Jody" userId="f700768a-5749-4e0f-98d7-2b523cc7d418" providerId="ADAL" clId="{7FB45FCC-C8E7-49CD-A7E0-22651EE8B15B}" dt="2020-11-30T23:44:54.336" v="58"/>
            <ac:spMkLst>
              <pc:docMk/>
              <pc:sldMasterMk cId="1306281109" sldId="2147484120"/>
              <pc:sldLayoutMk cId="816648455" sldId="2147484126"/>
              <ac:spMk id="3" creationId="{00000000-0000-0000-0000-000000000000}"/>
            </ac:spMkLst>
          </pc:spChg>
          <pc:spChg chg="mod">
            <ac:chgData name="Swenson, Jody" userId="f700768a-5749-4e0f-98d7-2b523cc7d418" providerId="ADAL" clId="{7FB45FCC-C8E7-49CD-A7E0-22651EE8B15B}" dt="2020-11-30T23:44:54.336" v="58"/>
            <ac:spMkLst>
              <pc:docMk/>
              <pc:sldMasterMk cId="1306281109" sldId="2147484120"/>
              <pc:sldLayoutMk cId="816648455" sldId="2147484126"/>
              <ac:spMk id="4" creationId="{00000000-0000-0000-0000-000000000000}"/>
            </ac:spMkLst>
          </pc:spChg>
          <pc:spChg chg="mod">
            <ac:chgData name="Swenson, Jody" userId="f700768a-5749-4e0f-98d7-2b523cc7d418" providerId="ADAL" clId="{7FB45FCC-C8E7-49CD-A7E0-22651EE8B15B}" dt="2020-11-30T23:44:54.336" v="58"/>
            <ac:spMkLst>
              <pc:docMk/>
              <pc:sldMasterMk cId="1306281109" sldId="2147484120"/>
              <pc:sldLayoutMk cId="816648455" sldId="2147484126"/>
              <ac:spMk id="5" creationId="{00000000-0000-0000-0000-000000000000}"/>
            </ac:spMkLst>
          </pc:spChg>
          <pc:spChg chg="mod">
            <ac:chgData name="Swenson, Jody" userId="f700768a-5749-4e0f-98d7-2b523cc7d418" providerId="ADAL" clId="{7FB45FCC-C8E7-49CD-A7E0-22651EE8B15B}" dt="2020-11-30T23:44:54.336" v="58"/>
            <ac:spMkLst>
              <pc:docMk/>
              <pc:sldMasterMk cId="1306281109" sldId="2147484120"/>
              <pc:sldLayoutMk cId="816648455" sldId="2147484126"/>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306281109" sldId="2147484120"/>
            <pc:sldLayoutMk cId="1819792818" sldId="2147484130"/>
          </pc:sldLayoutMkLst>
          <pc:spChg chg="mod">
            <ac:chgData name="Swenson, Jody" userId="f700768a-5749-4e0f-98d7-2b523cc7d418" providerId="ADAL" clId="{7FB45FCC-C8E7-49CD-A7E0-22651EE8B15B}" dt="2020-11-30T23:44:54.336" v="58"/>
            <ac:spMkLst>
              <pc:docMk/>
              <pc:sldMasterMk cId="1306281109" sldId="2147484120"/>
              <pc:sldLayoutMk cId="1819792818" sldId="2147484130"/>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306281109" sldId="2147484120"/>
            <pc:sldLayoutMk cId="770084911" sldId="2147484131"/>
          </pc:sldLayoutMkLst>
          <pc:spChg chg="mod">
            <ac:chgData name="Swenson, Jody" userId="f700768a-5749-4e0f-98d7-2b523cc7d418" providerId="ADAL" clId="{7FB45FCC-C8E7-49CD-A7E0-22651EE8B15B}" dt="2020-11-30T23:44:54.336" v="58"/>
            <ac:spMkLst>
              <pc:docMk/>
              <pc:sldMasterMk cId="1306281109" sldId="2147484120"/>
              <pc:sldLayoutMk cId="770084911" sldId="2147484131"/>
              <ac:spMk id="4" creationId="{00000000-0000-0000-0000-000000000000}"/>
            </ac:spMkLst>
          </pc:spChg>
          <pc:spChg chg="mod">
            <ac:chgData name="Swenson, Jody" userId="f700768a-5749-4e0f-98d7-2b523cc7d418" providerId="ADAL" clId="{7FB45FCC-C8E7-49CD-A7E0-22651EE8B15B}" dt="2020-11-30T23:44:54.336" v="58"/>
            <ac:spMkLst>
              <pc:docMk/>
              <pc:sldMasterMk cId="1306281109" sldId="2147484120"/>
              <pc:sldLayoutMk cId="770084911" sldId="2147484131"/>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306281109" sldId="2147484120"/>
            <pc:sldLayoutMk cId="1815123233" sldId="2147484133"/>
          </pc:sldLayoutMkLst>
          <pc:spChg chg="mod">
            <ac:chgData name="Swenson, Jody" userId="f700768a-5749-4e0f-98d7-2b523cc7d418" providerId="ADAL" clId="{7FB45FCC-C8E7-49CD-A7E0-22651EE8B15B}" dt="2020-11-30T23:44:54.336" v="58"/>
            <ac:spMkLst>
              <pc:docMk/>
              <pc:sldMasterMk cId="1306281109" sldId="2147484120"/>
              <pc:sldLayoutMk cId="1815123233" sldId="2147484133"/>
              <ac:spMk id="5" creationId="{00000000-0000-0000-0000-000000000000}"/>
            </ac:spMkLst>
          </pc:spChg>
          <pc:spChg chg="mod">
            <ac:chgData name="Swenson, Jody" userId="f700768a-5749-4e0f-98d7-2b523cc7d418" providerId="ADAL" clId="{7FB45FCC-C8E7-49CD-A7E0-22651EE8B15B}" dt="2020-11-30T23:44:54.336" v="58"/>
            <ac:spMkLst>
              <pc:docMk/>
              <pc:sldMasterMk cId="1306281109" sldId="2147484120"/>
              <pc:sldLayoutMk cId="1815123233" sldId="2147484133"/>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306281109" sldId="2147484120"/>
            <pc:sldLayoutMk cId="2457588524" sldId="2147484146"/>
          </pc:sldLayoutMkLst>
          <pc:spChg chg="mod">
            <ac:chgData name="Swenson, Jody" userId="f700768a-5749-4e0f-98d7-2b523cc7d418" providerId="ADAL" clId="{7FB45FCC-C8E7-49CD-A7E0-22651EE8B15B}" dt="2020-11-30T23:44:54.336" v="58"/>
            <ac:spMkLst>
              <pc:docMk/>
              <pc:sldMasterMk cId="1306281109" sldId="2147484120"/>
              <pc:sldLayoutMk cId="2457588524" sldId="2147484146"/>
              <ac:spMk id="5" creationId="{00000000-0000-0000-0000-000000000000}"/>
            </ac:spMkLst>
          </pc:spChg>
          <pc:spChg chg="mod">
            <ac:chgData name="Swenson, Jody" userId="f700768a-5749-4e0f-98d7-2b523cc7d418" providerId="ADAL" clId="{7FB45FCC-C8E7-49CD-A7E0-22651EE8B15B}" dt="2020-11-30T23:44:54.336" v="58"/>
            <ac:spMkLst>
              <pc:docMk/>
              <pc:sldMasterMk cId="1306281109" sldId="2147484120"/>
              <pc:sldLayoutMk cId="2457588524" sldId="2147484146"/>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306281109" sldId="2147484120"/>
            <pc:sldLayoutMk cId="2044819419" sldId="2147484147"/>
          </pc:sldLayoutMkLst>
          <pc:spChg chg="mod">
            <ac:chgData name="Swenson, Jody" userId="f700768a-5749-4e0f-98d7-2b523cc7d418" providerId="ADAL" clId="{7FB45FCC-C8E7-49CD-A7E0-22651EE8B15B}" dt="2020-11-30T23:44:54.336" v="58"/>
            <ac:spMkLst>
              <pc:docMk/>
              <pc:sldMasterMk cId="1306281109" sldId="2147484120"/>
              <pc:sldLayoutMk cId="2044819419" sldId="2147484147"/>
              <ac:spMk id="5" creationId="{00000000-0000-0000-0000-000000000000}"/>
            </ac:spMkLst>
          </pc:spChg>
          <pc:spChg chg="mod">
            <ac:chgData name="Swenson, Jody" userId="f700768a-5749-4e0f-98d7-2b523cc7d418" providerId="ADAL" clId="{7FB45FCC-C8E7-49CD-A7E0-22651EE8B15B}" dt="2020-11-30T23:44:54.336" v="58"/>
            <ac:spMkLst>
              <pc:docMk/>
              <pc:sldMasterMk cId="1306281109" sldId="2147484120"/>
              <pc:sldLayoutMk cId="2044819419" sldId="2147484147"/>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1306281109" sldId="2147484120"/>
            <pc:sldLayoutMk cId="3313758456" sldId="2147484148"/>
          </pc:sldLayoutMkLst>
          <pc:spChg chg="mod">
            <ac:chgData name="Swenson, Jody" userId="f700768a-5749-4e0f-98d7-2b523cc7d418" providerId="ADAL" clId="{7FB45FCC-C8E7-49CD-A7E0-22651EE8B15B}" dt="2020-11-30T23:44:54.336" v="58"/>
            <ac:spMkLst>
              <pc:docMk/>
              <pc:sldMasterMk cId="1306281109" sldId="2147484120"/>
              <pc:sldLayoutMk cId="3313758456" sldId="2147484148"/>
              <ac:spMk id="5" creationId="{00000000-0000-0000-0000-000000000000}"/>
            </ac:spMkLst>
          </pc:spChg>
          <pc:spChg chg="mod">
            <ac:chgData name="Swenson, Jody" userId="f700768a-5749-4e0f-98d7-2b523cc7d418" providerId="ADAL" clId="{7FB45FCC-C8E7-49CD-A7E0-22651EE8B15B}" dt="2020-11-30T23:44:54.336" v="58"/>
            <ac:spMkLst>
              <pc:docMk/>
              <pc:sldMasterMk cId="1306281109" sldId="2147484120"/>
              <pc:sldLayoutMk cId="3313758456" sldId="2147484148"/>
              <ac:spMk id="8" creationId="{00000000-0000-0000-0000-000000000000}"/>
            </ac:spMkLst>
          </pc:spChg>
        </pc:sldLayoutChg>
      </pc:sldMasterChg>
      <pc:sldMasterChg chg="modSp modSldLayout">
        <pc:chgData name="Swenson, Jody" userId="f700768a-5749-4e0f-98d7-2b523cc7d418" providerId="ADAL" clId="{7FB45FCC-C8E7-49CD-A7E0-22651EE8B15B}" dt="2020-11-30T23:44:54.336" v="58"/>
        <pc:sldMasterMkLst>
          <pc:docMk/>
          <pc:sldMasterMk cId="3232572525" sldId="2147484160"/>
        </pc:sldMasterMkLst>
        <pc:spChg chg="mod">
          <ac:chgData name="Swenson, Jody" userId="f700768a-5749-4e0f-98d7-2b523cc7d418" providerId="ADAL" clId="{7FB45FCC-C8E7-49CD-A7E0-22651EE8B15B}" dt="2020-11-30T23:44:54.336" v="58"/>
          <ac:spMkLst>
            <pc:docMk/>
            <pc:sldMasterMk cId="3232572525" sldId="2147484160"/>
            <ac:spMk id="2" creationId="{00000000-0000-0000-0000-000000000000}"/>
          </ac:spMkLst>
        </pc:spChg>
        <pc:spChg chg="mod">
          <ac:chgData name="Swenson, Jody" userId="f700768a-5749-4e0f-98d7-2b523cc7d418" providerId="ADAL" clId="{7FB45FCC-C8E7-49CD-A7E0-22651EE8B15B}" dt="2020-11-30T23:44:54.336" v="58"/>
          <ac:spMkLst>
            <pc:docMk/>
            <pc:sldMasterMk cId="3232572525" sldId="2147484160"/>
            <ac:spMk id="3" creationId="{00000000-0000-0000-0000-000000000000}"/>
          </ac:spMkLst>
        </pc:spChg>
        <pc:sldLayoutChg chg="modSp">
          <pc:chgData name="Swenson, Jody" userId="f700768a-5749-4e0f-98d7-2b523cc7d418" providerId="ADAL" clId="{7FB45FCC-C8E7-49CD-A7E0-22651EE8B15B}" dt="2020-11-30T23:44:54.336" v="58"/>
          <pc:sldLayoutMkLst>
            <pc:docMk/>
            <pc:sldMasterMk cId="3232572525" sldId="2147484160"/>
            <pc:sldLayoutMk cId="1594051580" sldId="2147484161"/>
          </pc:sldLayoutMkLst>
          <pc:spChg chg="mod">
            <ac:chgData name="Swenson, Jody" userId="f700768a-5749-4e0f-98d7-2b523cc7d418" providerId="ADAL" clId="{7FB45FCC-C8E7-49CD-A7E0-22651EE8B15B}" dt="2020-11-30T23:44:54.336" v="58"/>
            <ac:spMkLst>
              <pc:docMk/>
              <pc:sldMasterMk cId="3232572525" sldId="2147484160"/>
              <pc:sldLayoutMk cId="1594051580" sldId="2147484161"/>
              <ac:spMk id="2" creationId="{00000000-0000-0000-0000-000000000000}"/>
            </ac:spMkLst>
          </pc:spChg>
          <pc:spChg chg="mod">
            <ac:chgData name="Swenson, Jody" userId="f700768a-5749-4e0f-98d7-2b523cc7d418" providerId="ADAL" clId="{7FB45FCC-C8E7-49CD-A7E0-22651EE8B15B}" dt="2020-11-30T23:44:54.336" v="58"/>
            <ac:spMkLst>
              <pc:docMk/>
              <pc:sldMasterMk cId="3232572525" sldId="2147484160"/>
              <pc:sldLayoutMk cId="1594051580" sldId="2147484161"/>
              <ac:spMk id="3"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3232572525" sldId="2147484160"/>
            <pc:sldLayoutMk cId="2753814657" sldId="2147484162"/>
          </pc:sldLayoutMkLst>
          <pc:spChg chg="mod">
            <ac:chgData name="Swenson, Jody" userId="f700768a-5749-4e0f-98d7-2b523cc7d418" providerId="ADAL" clId="{7FB45FCC-C8E7-49CD-A7E0-22651EE8B15B}" dt="2020-11-30T23:44:54.336" v="58"/>
            <ac:spMkLst>
              <pc:docMk/>
              <pc:sldMasterMk cId="3232572525" sldId="2147484160"/>
              <pc:sldLayoutMk cId="2753814657" sldId="2147484162"/>
              <ac:spMk id="2" creationId="{00000000-0000-0000-0000-000000000000}"/>
            </ac:spMkLst>
          </pc:spChg>
          <pc:spChg chg="mod">
            <ac:chgData name="Swenson, Jody" userId="f700768a-5749-4e0f-98d7-2b523cc7d418" providerId="ADAL" clId="{7FB45FCC-C8E7-49CD-A7E0-22651EE8B15B}" dt="2020-11-30T23:44:54.336" v="58"/>
            <ac:spMkLst>
              <pc:docMk/>
              <pc:sldMasterMk cId="3232572525" sldId="2147484160"/>
              <pc:sldLayoutMk cId="2753814657" sldId="2147484162"/>
              <ac:spMk id="3" creationId="{00000000-0000-0000-0000-000000000000}"/>
            </ac:spMkLst>
          </pc:spChg>
          <pc:spChg chg="mod">
            <ac:chgData name="Swenson, Jody" userId="f700768a-5749-4e0f-98d7-2b523cc7d418" providerId="ADAL" clId="{7FB45FCC-C8E7-49CD-A7E0-22651EE8B15B}" dt="2020-11-30T23:44:54.336" v="58"/>
            <ac:spMkLst>
              <pc:docMk/>
              <pc:sldMasterMk cId="3232572525" sldId="2147484160"/>
              <pc:sldLayoutMk cId="2753814657" sldId="2147484162"/>
              <ac:spMk id="7"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3232572525" sldId="2147484160"/>
            <pc:sldLayoutMk cId="2724775263" sldId="2147484163"/>
          </pc:sldLayoutMkLst>
          <pc:spChg chg="mod">
            <ac:chgData name="Swenson, Jody" userId="f700768a-5749-4e0f-98d7-2b523cc7d418" providerId="ADAL" clId="{7FB45FCC-C8E7-49CD-A7E0-22651EE8B15B}" dt="2020-11-30T23:44:54.336" v="58"/>
            <ac:spMkLst>
              <pc:docMk/>
              <pc:sldMasterMk cId="3232572525" sldId="2147484160"/>
              <pc:sldLayoutMk cId="2724775263" sldId="2147484163"/>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3232572525" sldId="2147484160"/>
            <pc:sldLayoutMk cId="3986427258" sldId="2147484164"/>
          </pc:sldLayoutMkLst>
          <pc:spChg chg="mod">
            <ac:chgData name="Swenson, Jody" userId="f700768a-5749-4e0f-98d7-2b523cc7d418" providerId="ADAL" clId="{7FB45FCC-C8E7-49CD-A7E0-22651EE8B15B}" dt="2020-11-30T23:44:54.336" v="58"/>
            <ac:spMkLst>
              <pc:docMk/>
              <pc:sldMasterMk cId="3232572525" sldId="2147484160"/>
              <pc:sldLayoutMk cId="3986427258" sldId="2147484164"/>
              <ac:spMk id="3"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3232572525" sldId="2147484160"/>
            <pc:sldLayoutMk cId="2545888480" sldId="2147484165"/>
          </pc:sldLayoutMkLst>
          <pc:spChg chg="mod">
            <ac:chgData name="Swenson, Jody" userId="f700768a-5749-4e0f-98d7-2b523cc7d418" providerId="ADAL" clId="{7FB45FCC-C8E7-49CD-A7E0-22651EE8B15B}" dt="2020-11-30T23:44:54.336" v="58"/>
            <ac:spMkLst>
              <pc:docMk/>
              <pc:sldMasterMk cId="3232572525" sldId="2147484160"/>
              <pc:sldLayoutMk cId="2545888480" sldId="2147484165"/>
              <ac:spMk id="3" creationId="{00000000-0000-0000-0000-000000000000}"/>
            </ac:spMkLst>
          </pc:spChg>
          <pc:spChg chg="mod">
            <ac:chgData name="Swenson, Jody" userId="f700768a-5749-4e0f-98d7-2b523cc7d418" providerId="ADAL" clId="{7FB45FCC-C8E7-49CD-A7E0-22651EE8B15B}" dt="2020-11-30T23:44:54.336" v="58"/>
            <ac:spMkLst>
              <pc:docMk/>
              <pc:sldMasterMk cId="3232572525" sldId="2147484160"/>
              <pc:sldLayoutMk cId="2545888480" sldId="2147484165"/>
              <ac:spMk id="4"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3232572525" sldId="2147484160"/>
            <pc:sldLayoutMk cId="3106305590" sldId="2147484166"/>
          </pc:sldLayoutMkLst>
          <pc:spChg chg="mod">
            <ac:chgData name="Swenson, Jody" userId="f700768a-5749-4e0f-98d7-2b523cc7d418" providerId="ADAL" clId="{7FB45FCC-C8E7-49CD-A7E0-22651EE8B15B}" dt="2020-11-30T23:44:54.336" v="58"/>
            <ac:spMkLst>
              <pc:docMk/>
              <pc:sldMasterMk cId="3232572525" sldId="2147484160"/>
              <pc:sldLayoutMk cId="3106305590" sldId="2147484166"/>
              <ac:spMk id="3" creationId="{00000000-0000-0000-0000-000000000000}"/>
            </ac:spMkLst>
          </pc:spChg>
          <pc:spChg chg="mod">
            <ac:chgData name="Swenson, Jody" userId="f700768a-5749-4e0f-98d7-2b523cc7d418" providerId="ADAL" clId="{7FB45FCC-C8E7-49CD-A7E0-22651EE8B15B}" dt="2020-11-30T23:44:54.336" v="58"/>
            <ac:spMkLst>
              <pc:docMk/>
              <pc:sldMasterMk cId="3232572525" sldId="2147484160"/>
              <pc:sldLayoutMk cId="3106305590" sldId="2147484166"/>
              <ac:spMk id="4" creationId="{00000000-0000-0000-0000-000000000000}"/>
            </ac:spMkLst>
          </pc:spChg>
          <pc:spChg chg="mod">
            <ac:chgData name="Swenson, Jody" userId="f700768a-5749-4e0f-98d7-2b523cc7d418" providerId="ADAL" clId="{7FB45FCC-C8E7-49CD-A7E0-22651EE8B15B}" dt="2020-11-30T23:44:54.336" v="58"/>
            <ac:spMkLst>
              <pc:docMk/>
              <pc:sldMasterMk cId="3232572525" sldId="2147484160"/>
              <pc:sldLayoutMk cId="3106305590" sldId="2147484166"/>
              <ac:spMk id="5" creationId="{00000000-0000-0000-0000-000000000000}"/>
            </ac:spMkLst>
          </pc:spChg>
          <pc:spChg chg="mod">
            <ac:chgData name="Swenson, Jody" userId="f700768a-5749-4e0f-98d7-2b523cc7d418" providerId="ADAL" clId="{7FB45FCC-C8E7-49CD-A7E0-22651EE8B15B}" dt="2020-11-30T23:44:54.336" v="58"/>
            <ac:spMkLst>
              <pc:docMk/>
              <pc:sldMasterMk cId="3232572525" sldId="2147484160"/>
              <pc:sldLayoutMk cId="3106305590" sldId="2147484166"/>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3232572525" sldId="2147484160"/>
            <pc:sldLayoutMk cId="921723511" sldId="2147484170"/>
          </pc:sldLayoutMkLst>
          <pc:spChg chg="mod">
            <ac:chgData name="Swenson, Jody" userId="f700768a-5749-4e0f-98d7-2b523cc7d418" providerId="ADAL" clId="{7FB45FCC-C8E7-49CD-A7E0-22651EE8B15B}" dt="2020-11-30T23:44:54.336" v="58"/>
            <ac:spMkLst>
              <pc:docMk/>
              <pc:sldMasterMk cId="3232572525" sldId="2147484160"/>
              <pc:sldLayoutMk cId="921723511" sldId="2147484170"/>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3232572525" sldId="2147484160"/>
            <pc:sldLayoutMk cId="349768698" sldId="2147484171"/>
          </pc:sldLayoutMkLst>
          <pc:spChg chg="mod">
            <ac:chgData name="Swenson, Jody" userId="f700768a-5749-4e0f-98d7-2b523cc7d418" providerId="ADAL" clId="{7FB45FCC-C8E7-49CD-A7E0-22651EE8B15B}" dt="2020-11-30T23:44:54.336" v="58"/>
            <ac:spMkLst>
              <pc:docMk/>
              <pc:sldMasterMk cId="3232572525" sldId="2147484160"/>
              <pc:sldLayoutMk cId="349768698" sldId="2147484171"/>
              <ac:spMk id="4" creationId="{00000000-0000-0000-0000-000000000000}"/>
            </ac:spMkLst>
          </pc:spChg>
          <pc:spChg chg="mod">
            <ac:chgData name="Swenson, Jody" userId="f700768a-5749-4e0f-98d7-2b523cc7d418" providerId="ADAL" clId="{7FB45FCC-C8E7-49CD-A7E0-22651EE8B15B}" dt="2020-11-30T23:44:54.336" v="58"/>
            <ac:spMkLst>
              <pc:docMk/>
              <pc:sldMasterMk cId="3232572525" sldId="2147484160"/>
              <pc:sldLayoutMk cId="349768698" sldId="2147484171"/>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3232572525" sldId="2147484160"/>
            <pc:sldLayoutMk cId="3747899515" sldId="2147484173"/>
          </pc:sldLayoutMkLst>
          <pc:spChg chg="mod">
            <ac:chgData name="Swenson, Jody" userId="f700768a-5749-4e0f-98d7-2b523cc7d418" providerId="ADAL" clId="{7FB45FCC-C8E7-49CD-A7E0-22651EE8B15B}" dt="2020-11-30T23:44:54.336" v="58"/>
            <ac:spMkLst>
              <pc:docMk/>
              <pc:sldMasterMk cId="3232572525" sldId="2147484160"/>
              <pc:sldLayoutMk cId="3747899515" sldId="2147484173"/>
              <ac:spMk id="5" creationId="{00000000-0000-0000-0000-000000000000}"/>
            </ac:spMkLst>
          </pc:spChg>
          <pc:spChg chg="mod">
            <ac:chgData name="Swenson, Jody" userId="f700768a-5749-4e0f-98d7-2b523cc7d418" providerId="ADAL" clId="{7FB45FCC-C8E7-49CD-A7E0-22651EE8B15B}" dt="2020-11-30T23:44:54.336" v="58"/>
            <ac:spMkLst>
              <pc:docMk/>
              <pc:sldMasterMk cId="3232572525" sldId="2147484160"/>
              <pc:sldLayoutMk cId="3747899515" sldId="2147484173"/>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3232572525" sldId="2147484160"/>
            <pc:sldLayoutMk cId="1732871374" sldId="2147484186"/>
          </pc:sldLayoutMkLst>
          <pc:spChg chg="mod">
            <ac:chgData name="Swenson, Jody" userId="f700768a-5749-4e0f-98d7-2b523cc7d418" providerId="ADAL" clId="{7FB45FCC-C8E7-49CD-A7E0-22651EE8B15B}" dt="2020-11-30T23:44:54.336" v="58"/>
            <ac:spMkLst>
              <pc:docMk/>
              <pc:sldMasterMk cId="3232572525" sldId="2147484160"/>
              <pc:sldLayoutMk cId="1732871374" sldId="2147484186"/>
              <ac:spMk id="5" creationId="{00000000-0000-0000-0000-000000000000}"/>
            </ac:spMkLst>
          </pc:spChg>
          <pc:spChg chg="mod">
            <ac:chgData name="Swenson, Jody" userId="f700768a-5749-4e0f-98d7-2b523cc7d418" providerId="ADAL" clId="{7FB45FCC-C8E7-49CD-A7E0-22651EE8B15B}" dt="2020-11-30T23:44:54.336" v="58"/>
            <ac:spMkLst>
              <pc:docMk/>
              <pc:sldMasterMk cId="3232572525" sldId="2147484160"/>
              <pc:sldLayoutMk cId="1732871374" sldId="2147484186"/>
              <ac:spMk id="8" creationId="{00000000-0000-0000-0000-000000000000}"/>
            </ac:spMkLst>
          </pc:spChg>
        </pc:sldLayoutChg>
      </pc:sldMasterChg>
      <pc:sldMasterChg chg="modSp modSldLayout">
        <pc:chgData name="Swenson, Jody" userId="f700768a-5749-4e0f-98d7-2b523cc7d418" providerId="ADAL" clId="{7FB45FCC-C8E7-49CD-A7E0-22651EE8B15B}" dt="2020-11-30T23:44:54.336" v="58"/>
        <pc:sldMasterMkLst>
          <pc:docMk/>
          <pc:sldMasterMk cId="2542587881" sldId="2147484190"/>
        </pc:sldMasterMkLst>
        <pc:spChg chg="mod">
          <ac:chgData name="Swenson, Jody" userId="f700768a-5749-4e0f-98d7-2b523cc7d418" providerId="ADAL" clId="{7FB45FCC-C8E7-49CD-A7E0-22651EE8B15B}" dt="2020-11-30T23:44:54.336" v="58"/>
          <ac:spMkLst>
            <pc:docMk/>
            <pc:sldMasterMk cId="2542587881" sldId="2147484190"/>
            <ac:spMk id="2" creationId="{00000000-0000-0000-0000-000000000000}"/>
          </ac:spMkLst>
        </pc:spChg>
        <pc:spChg chg="mod">
          <ac:chgData name="Swenson, Jody" userId="f700768a-5749-4e0f-98d7-2b523cc7d418" providerId="ADAL" clId="{7FB45FCC-C8E7-49CD-A7E0-22651EE8B15B}" dt="2020-11-30T23:44:54.336" v="58"/>
          <ac:spMkLst>
            <pc:docMk/>
            <pc:sldMasterMk cId="2542587881" sldId="2147484190"/>
            <ac:spMk id="3" creationId="{00000000-0000-0000-0000-000000000000}"/>
          </ac:spMkLst>
        </pc:spChg>
        <pc:sldLayoutChg chg="modSp">
          <pc:chgData name="Swenson, Jody" userId="f700768a-5749-4e0f-98d7-2b523cc7d418" providerId="ADAL" clId="{7FB45FCC-C8E7-49CD-A7E0-22651EE8B15B}" dt="2020-11-30T23:44:54.336" v="58"/>
          <pc:sldLayoutMkLst>
            <pc:docMk/>
            <pc:sldMasterMk cId="2542587881" sldId="2147484190"/>
            <pc:sldLayoutMk cId="1491579941" sldId="2147484191"/>
          </pc:sldLayoutMkLst>
          <pc:spChg chg="mod">
            <ac:chgData name="Swenson, Jody" userId="f700768a-5749-4e0f-98d7-2b523cc7d418" providerId="ADAL" clId="{7FB45FCC-C8E7-49CD-A7E0-22651EE8B15B}" dt="2020-11-30T23:44:54.336" v="58"/>
            <ac:spMkLst>
              <pc:docMk/>
              <pc:sldMasterMk cId="2542587881" sldId="2147484190"/>
              <pc:sldLayoutMk cId="1491579941" sldId="2147484191"/>
              <ac:spMk id="2" creationId="{00000000-0000-0000-0000-000000000000}"/>
            </ac:spMkLst>
          </pc:spChg>
          <pc:spChg chg="mod">
            <ac:chgData name="Swenson, Jody" userId="f700768a-5749-4e0f-98d7-2b523cc7d418" providerId="ADAL" clId="{7FB45FCC-C8E7-49CD-A7E0-22651EE8B15B}" dt="2020-11-30T23:44:54.336" v="58"/>
            <ac:spMkLst>
              <pc:docMk/>
              <pc:sldMasterMk cId="2542587881" sldId="2147484190"/>
              <pc:sldLayoutMk cId="1491579941" sldId="2147484191"/>
              <ac:spMk id="3"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2542587881" sldId="2147484190"/>
            <pc:sldLayoutMk cId="2113269583" sldId="2147484192"/>
          </pc:sldLayoutMkLst>
          <pc:spChg chg="mod">
            <ac:chgData name="Swenson, Jody" userId="f700768a-5749-4e0f-98d7-2b523cc7d418" providerId="ADAL" clId="{7FB45FCC-C8E7-49CD-A7E0-22651EE8B15B}" dt="2020-11-30T23:44:54.336" v="58"/>
            <ac:spMkLst>
              <pc:docMk/>
              <pc:sldMasterMk cId="2542587881" sldId="2147484190"/>
              <pc:sldLayoutMk cId="2113269583" sldId="2147484192"/>
              <ac:spMk id="2" creationId="{00000000-0000-0000-0000-000000000000}"/>
            </ac:spMkLst>
          </pc:spChg>
          <pc:spChg chg="mod">
            <ac:chgData name="Swenson, Jody" userId="f700768a-5749-4e0f-98d7-2b523cc7d418" providerId="ADAL" clId="{7FB45FCC-C8E7-49CD-A7E0-22651EE8B15B}" dt="2020-11-30T23:44:54.336" v="58"/>
            <ac:spMkLst>
              <pc:docMk/>
              <pc:sldMasterMk cId="2542587881" sldId="2147484190"/>
              <pc:sldLayoutMk cId="2113269583" sldId="2147484192"/>
              <ac:spMk id="3" creationId="{00000000-0000-0000-0000-000000000000}"/>
            </ac:spMkLst>
          </pc:spChg>
          <pc:spChg chg="mod">
            <ac:chgData name="Swenson, Jody" userId="f700768a-5749-4e0f-98d7-2b523cc7d418" providerId="ADAL" clId="{7FB45FCC-C8E7-49CD-A7E0-22651EE8B15B}" dt="2020-11-30T23:44:54.336" v="58"/>
            <ac:spMkLst>
              <pc:docMk/>
              <pc:sldMasterMk cId="2542587881" sldId="2147484190"/>
              <pc:sldLayoutMk cId="2113269583" sldId="2147484192"/>
              <ac:spMk id="7"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2542587881" sldId="2147484190"/>
            <pc:sldLayoutMk cId="982072790" sldId="2147484193"/>
          </pc:sldLayoutMkLst>
          <pc:spChg chg="mod">
            <ac:chgData name="Swenson, Jody" userId="f700768a-5749-4e0f-98d7-2b523cc7d418" providerId="ADAL" clId="{7FB45FCC-C8E7-49CD-A7E0-22651EE8B15B}" dt="2020-11-30T23:44:54.336" v="58"/>
            <ac:spMkLst>
              <pc:docMk/>
              <pc:sldMasterMk cId="2542587881" sldId="2147484190"/>
              <pc:sldLayoutMk cId="982072790" sldId="2147484193"/>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2542587881" sldId="2147484190"/>
            <pc:sldLayoutMk cId="1029376232" sldId="2147484194"/>
          </pc:sldLayoutMkLst>
          <pc:spChg chg="mod">
            <ac:chgData name="Swenson, Jody" userId="f700768a-5749-4e0f-98d7-2b523cc7d418" providerId="ADAL" clId="{7FB45FCC-C8E7-49CD-A7E0-22651EE8B15B}" dt="2020-11-30T23:44:54.336" v="58"/>
            <ac:spMkLst>
              <pc:docMk/>
              <pc:sldMasterMk cId="2542587881" sldId="2147484190"/>
              <pc:sldLayoutMk cId="1029376232" sldId="2147484194"/>
              <ac:spMk id="3"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2542587881" sldId="2147484190"/>
            <pc:sldLayoutMk cId="2906359912" sldId="2147484195"/>
          </pc:sldLayoutMkLst>
          <pc:spChg chg="mod">
            <ac:chgData name="Swenson, Jody" userId="f700768a-5749-4e0f-98d7-2b523cc7d418" providerId="ADAL" clId="{7FB45FCC-C8E7-49CD-A7E0-22651EE8B15B}" dt="2020-11-30T23:44:54.336" v="58"/>
            <ac:spMkLst>
              <pc:docMk/>
              <pc:sldMasterMk cId="2542587881" sldId="2147484190"/>
              <pc:sldLayoutMk cId="2906359912" sldId="2147484195"/>
              <ac:spMk id="3" creationId="{00000000-0000-0000-0000-000000000000}"/>
            </ac:spMkLst>
          </pc:spChg>
          <pc:spChg chg="mod">
            <ac:chgData name="Swenson, Jody" userId="f700768a-5749-4e0f-98d7-2b523cc7d418" providerId="ADAL" clId="{7FB45FCC-C8E7-49CD-A7E0-22651EE8B15B}" dt="2020-11-30T23:44:54.336" v="58"/>
            <ac:spMkLst>
              <pc:docMk/>
              <pc:sldMasterMk cId="2542587881" sldId="2147484190"/>
              <pc:sldLayoutMk cId="2906359912" sldId="2147484195"/>
              <ac:spMk id="4"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2542587881" sldId="2147484190"/>
            <pc:sldLayoutMk cId="403790041" sldId="2147484196"/>
          </pc:sldLayoutMkLst>
          <pc:spChg chg="mod">
            <ac:chgData name="Swenson, Jody" userId="f700768a-5749-4e0f-98d7-2b523cc7d418" providerId="ADAL" clId="{7FB45FCC-C8E7-49CD-A7E0-22651EE8B15B}" dt="2020-11-30T23:44:54.336" v="58"/>
            <ac:spMkLst>
              <pc:docMk/>
              <pc:sldMasterMk cId="2542587881" sldId="2147484190"/>
              <pc:sldLayoutMk cId="403790041" sldId="2147484196"/>
              <ac:spMk id="3" creationId="{00000000-0000-0000-0000-000000000000}"/>
            </ac:spMkLst>
          </pc:spChg>
          <pc:spChg chg="mod">
            <ac:chgData name="Swenson, Jody" userId="f700768a-5749-4e0f-98d7-2b523cc7d418" providerId="ADAL" clId="{7FB45FCC-C8E7-49CD-A7E0-22651EE8B15B}" dt="2020-11-30T23:44:54.336" v="58"/>
            <ac:spMkLst>
              <pc:docMk/>
              <pc:sldMasterMk cId="2542587881" sldId="2147484190"/>
              <pc:sldLayoutMk cId="403790041" sldId="2147484196"/>
              <ac:spMk id="4" creationId="{00000000-0000-0000-0000-000000000000}"/>
            </ac:spMkLst>
          </pc:spChg>
          <pc:spChg chg="mod">
            <ac:chgData name="Swenson, Jody" userId="f700768a-5749-4e0f-98d7-2b523cc7d418" providerId="ADAL" clId="{7FB45FCC-C8E7-49CD-A7E0-22651EE8B15B}" dt="2020-11-30T23:44:54.336" v="58"/>
            <ac:spMkLst>
              <pc:docMk/>
              <pc:sldMasterMk cId="2542587881" sldId="2147484190"/>
              <pc:sldLayoutMk cId="403790041" sldId="2147484196"/>
              <ac:spMk id="5" creationId="{00000000-0000-0000-0000-000000000000}"/>
            </ac:spMkLst>
          </pc:spChg>
          <pc:spChg chg="mod">
            <ac:chgData name="Swenson, Jody" userId="f700768a-5749-4e0f-98d7-2b523cc7d418" providerId="ADAL" clId="{7FB45FCC-C8E7-49CD-A7E0-22651EE8B15B}" dt="2020-11-30T23:44:54.336" v="58"/>
            <ac:spMkLst>
              <pc:docMk/>
              <pc:sldMasterMk cId="2542587881" sldId="2147484190"/>
              <pc:sldLayoutMk cId="403790041" sldId="2147484196"/>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2542587881" sldId="2147484190"/>
            <pc:sldLayoutMk cId="3496212244" sldId="2147484200"/>
          </pc:sldLayoutMkLst>
          <pc:spChg chg="mod">
            <ac:chgData name="Swenson, Jody" userId="f700768a-5749-4e0f-98d7-2b523cc7d418" providerId="ADAL" clId="{7FB45FCC-C8E7-49CD-A7E0-22651EE8B15B}" dt="2020-11-30T23:44:54.336" v="58"/>
            <ac:spMkLst>
              <pc:docMk/>
              <pc:sldMasterMk cId="2542587881" sldId="2147484190"/>
              <pc:sldLayoutMk cId="3496212244" sldId="2147484200"/>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2542587881" sldId="2147484190"/>
            <pc:sldLayoutMk cId="2508698350" sldId="2147484201"/>
          </pc:sldLayoutMkLst>
          <pc:spChg chg="mod">
            <ac:chgData name="Swenson, Jody" userId="f700768a-5749-4e0f-98d7-2b523cc7d418" providerId="ADAL" clId="{7FB45FCC-C8E7-49CD-A7E0-22651EE8B15B}" dt="2020-11-30T23:44:54.336" v="58"/>
            <ac:spMkLst>
              <pc:docMk/>
              <pc:sldMasterMk cId="2542587881" sldId="2147484190"/>
              <pc:sldLayoutMk cId="2508698350" sldId="2147484201"/>
              <ac:spMk id="4" creationId="{00000000-0000-0000-0000-000000000000}"/>
            </ac:spMkLst>
          </pc:spChg>
          <pc:spChg chg="mod">
            <ac:chgData name="Swenson, Jody" userId="f700768a-5749-4e0f-98d7-2b523cc7d418" providerId="ADAL" clId="{7FB45FCC-C8E7-49CD-A7E0-22651EE8B15B}" dt="2020-11-30T23:44:54.336" v="58"/>
            <ac:spMkLst>
              <pc:docMk/>
              <pc:sldMasterMk cId="2542587881" sldId="2147484190"/>
              <pc:sldLayoutMk cId="2508698350" sldId="2147484201"/>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2542587881" sldId="2147484190"/>
            <pc:sldLayoutMk cId="1861805372" sldId="2147484203"/>
          </pc:sldLayoutMkLst>
          <pc:spChg chg="mod">
            <ac:chgData name="Swenson, Jody" userId="f700768a-5749-4e0f-98d7-2b523cc7d418" providerId="ADAL" clId="{7FB45FCC-C8E7-49CD-A7E0-22651EE8B15B}" dt="2020-11-30T23:44:54.336" v="58"/>
            <ac:spMkLst>
              <pc:docMk/>
              <pc:sldMasterMk cId="2542587881" sldId="2147484190"/>
              <pc:sldLayoutMk cId="1861805372" sldId="2147484203"/>
              <ac:spMk id="5" creationId="{00000000-0000-0000-0000-000000000000}"/>
            </ac:spMkLst>
          </pc:spChg>
          <pc:spChg chg="mod">
            <ac:chgData name="Swenson, Jody" userId="f700768a-5749-4e0f-98d7-2b523cc7d418" providerId="ADAL" clId="{7FB45FCC-C8E7-49CD-A7E0-22651EE8B15B}" dt="2020-11-30T23:44:54.336" v="58"/>
            <ac:spMkLst>
              <pc:docMk/>
              <pc:sldMasterMk cId="2542587881" sldId="2147484190"/>
              <pc:sldLayoutMk cId="1861805372" sldId="2147484203"/>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2542587881" sldId="2147484190"/>
            <pc:sldLayoutMk cId="2195362487" sldId="2147484216"/>
          </pc:sldLayoutMkLst>
          <pc:spChg chg="mod">
            <ac:chgData name="Swenson, Jody" userId="f700768a-5749-4e0f-98d7-2b523cc7d418" providerId="ADAL" clId="{7FB45FCC-C8E7-49CD-A7E0-22651EE8B15B}" dt="2020-11-30T23:44:54.336" v="58"/>
            <ac:spMkLst>
              <pc:docMk/>
              <pc:sldMasterMk cId="2542587881" sldId="2147484190"/>
              <pc:sldLayoutMk cId="2195362487" sldId="2147484216"/>
              <ac:spMk id="5" creationId="{00000000-0000-0000-0000-000000000000}"/>
            </ac:spMkLst>
          </pc:spChg>
          <pc:spChg chg="mod">
            <ac:chgData name="Swenson, Jody" userId="f700768a-5749-4e0f-98d7-2b523cc7d418" providerId="ADAL" clId="{7FB45FCC-C8E7-49CD-A7E0-22651EE8B15B}" dt="2020-11-30T23:44:54.336" v="58"/>
            <ac:spMkLst>
              <pc:docMk/>
              <pc:sldMasterMk cId="2542587881" sldId="2147484190"/>
              <pc:sldLayoutMk cId="2195362487" sldId="2147484216"/>
              <ac:spMk id="8" creationId="{00000000-0000-0000-0000-000000000000}"/>
            </ac:spMkLst>
          </pc:spChg>
        </pc:sldLayoutChg>
      </pc:sldMasterChg>
      <pc:sldMasterChg chg="modSp modSldLayout">
        <pc:chgData name="Swenson, Jody" userId="f700768a-5749-4e0f-98d7-2b523cc7d418" providerId="ADAL" clId="{7FB45FCC-C8E7-49CD-A7E0-22651EE8B15B}" dt="2020-11-30T23:44:54.336" v="58"/>
        <pc:sldMasterMkLst>
          <pc:docMk/>
          <pc:sldMasterMk cId="692732220" sldId="2147484227"/>
        </pc:sldMasterMkLst>
        <pc:spChg chg="mod">
          <ac:chgData name="Swenson, Jody" userId="f700768a-5749-4e0f-98d7-2b523cc7d418" providerId="ADAL" clId="{7FB45FCC-C8E7-49CD-A7E0-22651EE8B15B}" dt="2020-11-30T23:44:54.336" v="58"/>
          <ac:spMkLst>
            <pc:docMk/>
            <pc:sldMasterMk cId="692732220" sldId="2147484227"/>
            <ac:spMk id="2" creationId="{00000000-0000-0000-0000-000000000000}"/>
          </ac:spMkLst>
        </pc:spChg>
        <pc:spChg chg="mod">
          <ac:chgData name="Swenson, Jody" userId="f700768a-5749-4e0f-98d7-2b523cc7d418" providerId="ADAL" clId="{7FB45FCC-C8E7-49CD-A7E0-22651EE8B15B}" dt="2020-11-30T23:44:54.336" v="58"/>
          <ac:spMkLst>
            <pc:docMk/>
            <pc:sldMasterMk cId="692732220" sldId="2147484227"/>
            <ac:spMk id="3" creationId="{00000000-0000-0000-0000-000000000000}"/>
          </ac:spMkLst>
        </pc:spChg>
        <pc:sldLayoutChg chg="modSp">
          <pc:chgData name="Swenson, Jody" userId="f700768a-5749-4e0f-98d7-2b523cc7d418" providerId="ADAL" clId="{7FB45FCC-C8E7-49CD-A7E0-22651EE8B15B}" dt="2020-11-30T23:44:54.336" v="58"/>
          <pc:sldLayoutMkLst>
            <pc:docMk/>
            <pc:sldMasterMk cId="692732220" sldId="2147484227"/>
            <pc:sldLayoutMk cId="2341066045" sldId="2147484228"/>
          </pc:sldLayoutMkLst>
          <pc:spChg chg="mod">
            <ac:chgData name="Swenson, Jody" userId="f700768a-5749-4e0f-98d7-2b523cc7d418" providerId="ADAL" clId="{7FB45FCC-C8E7-49CD-A7E0-22651EE8B15B}" dt="2020-11-30T23:44:54.336" v="58"/>
            <ac:spMkLst>
              <pc:docMk/>
              <pc:sldMasterMk cId="692732220" sldId="2147484227"/>
              <pc:sldLayoutMk cId="2341066045" sldId="2147484228"/>
              <ac:spMk id="2" creationId="{00000000-0000-0000-0000-000000000000}"/>
            </ac:spMkLst>
          </pc:spChg>
          <pc:spChg chg="mod">
            <ac:chgData name="Swenson, Jody" userId="f700768a-5749-4e0f-98d7-2b523cc7d418" providerId="ADAL" clId="{7FB45FCC-C8E7-49CD-A7E0-22651EE8B15B}" dt="2020-11-30T23:44:54.336" v="58"/>
            <ac:spMkLst>
              <pc:docMk/>
              <pc:sldMasterMk cId="692732220" sldId="2147484227"/>
              <pc:sldLayoutMk cId="2341066045" sldId="2147484228"/>
              <ac:spMk id="3"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692732220" sldId="2147484227"/>
            <pc:sldLayoutMk cId="2547416673" sldId="2147484229"/>
          </pc:sldLayoutMkLst>
          <pc:spChg chg="mod">
            <ac:chgData name="Swenson, Jody" userId="f700768a-5749-4e0f-98d7-2b523cc7d418" providerId="ADAL" clId="{7FB45FCC-C8E7-49CD-A7E0-22651EE8B15B}" dt="2020-11-30T23:44:54.336" v="58"/>
            <ac:spMkLst>
              <pc:docMk/>
              <pc:sldMasterMk cId="692732220" sldId="2147484227"/>
              <pc:sldLayoutMk cId="2547416673" sldId="2147484229"/>
              <ac:spMk id="2" creationId="{00000000-0000-0000-0000-000000000000}"/>
            </ac:spMkLst>
          </pc:spChg>
          <pc:spChg chg="mod">
            <ac:chgData name="Swenson, Jody" userId="f700768a-5749-4e0f-98d7-2b523cc7d418" providerId="ADAL" clId="{7FB45FCC-C8E7-49CD-A7E0-22651EE8B15B}" dt="2020-11-30T23:44:54.336" v="58"/>
            <ac:spMkLst>
              <pc:docMk/>
              <pc:sldMasterMk cId="692732220" sldId="2147484227"/>
              <pc:sldLayoutMk cId="2547416673" sldId="2147484229"/>
              <ac:spMk id="3" creationId="{00000000-0000-0000-0000-000000000000}"/>
            </ac:spMkLst>
          </pc:spChg>
          <pc:spChg chg="mod">
            <ac:chgData name="Swenson, Jody" userId="f700768a-5749-4e0f-98d7-2b523cc7d418" providerId="ADAL" clId="{7FB45FCC-C8E7-49CD-A7E0-22651EE8B15B}" dt="2020-11-30T23:44:54.336" v="58"/>
            <ac:spMkLst>
              <pc:docMk/>
              <pc:sldMasterMk cId="692732220" sldId="2147484227"/>
              <pc:sldLayoutMk cId="2547416673" sldId="2147484229"/>
              <ac:spMk id="7"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692732220" sldId="2147484227"/>
            <pc:sldLayoutMk cId="3152907478" sldId="2147484230"/>
          </pc:sldLayoutMkLst>
          <pc:spChg chg="mod">
            <ac:chgData name="Swenson, Jody" userId="f700768a-5749-4e0f-98d7-2b523cc7d418" providerId="ADAL" clId="{7FB45FCC-C8E7-49CD-A7E0-22651EE8B15B}" dt="2020-11-30T23:44:54.336" v="58"/>
            <ac:spMkLst>
              <pc:docMk/>
              <pc:sldMasterMk cId="692732220" sldId="2147484227"/>
              <pc:sldLayoutMk cId="3152907478" sldId="2147484230"/>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692732220" sldId="2147484227"/>
            <pc:sldLayoutMk cId="1458427088" sldId="2147484231"/>
          </pc:sldLayoutMkLst>
          <pc:spChg chg="mod">
            <ac:chgData name="Swenson, Jody" userId="f700768a-5749-4e0f-98d7-2b523cc7d418" providerId="ADAL" clId="{7FB45FCC-C8E7-49CD-A7E0-22651EE8B15B}" dt="2020-11-30T23:44:54.336" v="58"/>
            <ac:spMkLst>
              <pc:docMk/>
              <pc:sldMasterMk cId="692732220" sldId="2147484227"/>
              <pc:sldLayoutMk cId="1458427088" sldId="2147484231"/>
              <ac:spMk id="3"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692732220" sldId="2147484227"/>
            <pc:sldLayoutMk cId="1393168927" sldId="2147484232"/>
          </pc:sldLayoutMkLst>
          <pc:spChg chg="mod">
            <ac:chgData name="Swenson, Jody" userId="f700768a-5749-4e0f-98d7-2b523cc7d418" providerId="ADAL" clId="{7FB45FCC-C8E7-49CD-A7E0-22651EE8B15B}" dt="2020-11-30T23:44:54.336" v="58"/>
            <ac:spMkLst>
              <pc:docMk/>
              <pc:sldMasterMk cId="692732220" sldId="2147484227"/>
              <pc:sldLayoutMk cId="1393168927" sldId="2147484232"/>
              <ac:spMk id="3" creationId="{00000000-0000-0000-0000-000000000000}"/>
            </ac:spMkLst>
          </pc:spChg>
          <pc:spChg chg="mod">
            <ac:chgData name="Swenson, Jody" userId="f700768a-5749-4e0f-98d7-2b523cc7d418" providerId="ADAL" clId="{7FB45FCC-C8E7-49CD-A7E0-22651EE8B15B}" dt="2020-11-30T23:44:54.336" v="58"/>
            <ac:spMkLst>
              <pc:docMk/>
              <pc:sldMasterMk cId="692732220" sldId="2147484227"/>
              <pc:sldLayoutMk cId="1393168927" sldId="2147484232"/>
              <ac:spMk id="4"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692732220" sldId="2147484227"/>
            <pc:sldLayoutMk cId="3953515073" sldId="2147484233"/>
          </pc:sldLayoutMkLst>
          <pc:spChg chg="mod">
            <ac:chgData name="Swenson, Jody" userId="f700768a-5749-4e0f-98d7-2b523cc7d418" providerId="ADAL" clId="{7FB45FCC-C8E7-49CD-A7E0-22651EE8B15B}" dt="2020-11-30T23:44:54.336" v="58"/>
            <ac:spMkLst>
              <pc:docMk/>
              <pc:sldMasterMk cId="692732220" sldId="2147484227"/>
              <pc:sldLayoutMk cId="3953515073" sldId="2147484233"/>
              <ac:spMk id="3" creationId="{00000000-0000-0000-0000-000000000000}"/>
            </ac:spMkLst>
          </pc:spChg>
          <pc:spChg chg="mod">
            <ac:chgData name="Swenson, Jody" userId="f700768a-5749-4e0f-98d7-2b523cc7d418" providerId="ADAL" clId="{7FB45FCC-C8E7-49CD-A7E0-22651EE8B15B}" dt="2020-11-30T23:44:54.336" v="58"/>
            <ac:spMkLst>
              <pc:docMk/>
              <pc:sldMasterMk cId="692732220" sldId="2147484227"/>
              <pc:sldLayoutMk cId="3953515073" sldId="2147484233"/>
              <ac:spMk id="4" creationId="{00000000-0000-0000-0000-000000000000}"/>
            </ac:spMkLst>
          </pc:spChg>
          <pc:spChg chg="mod">
            <ac:chgData name="Swenson, Jody" userId="f700768a-5749-4e0f-98d7-2b523cc7d418" providerId="ADAL" clId="{7FB45FCC-C8E7-49CD-A7E0-22651EE8B15B}" dt="2020-11-30T23:44:54.336" v="58"/>
            <ac:spMkLst>
              <pc:docMk/>
              <pc:sldMasterMk cId="692732220" sldId="2147484227"/>
              <pc:sldLayoutMk cId="3953515073" sldId="2147484233"/>
              <ac:spMk id="5" creationId="{00000000-0000-0000-0000-000000000000}"/>
            </ac:spMkLst>
          </pc:spChg>
          <pc:spChg chg="mod">
            <ac:chgData name="Swenson, Jody" userId="f700768a-5749-4e0f-98d7-2b523cc7d418" providerId="ADAL" clId="{7FB45FCC-C8E7-49CD-A7E0-22651EE8B15B}" dt="2020-11-30T23:44:54.336" v="58"/>
            <ac:spMkLst>
              <pc:docMk/>
              <pc:sldMasterMk cId="692732220" sldId="2147484227"/>
              <pc:sldLayoutMk cId="3953515073" sldId="2147484233"/>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692732220" sldId="2147484227"/>
            <pc:sldLayoutMk cId="3447951249" sldId="2147484237"/>
          </pc:sldLayoutMkLst>
          <pc:spChg chg="mod">
            <ac:chgData name="Swenson, Jody" userId="f700768a-5749-4e0f-98d7-2b523cc7d418" providerId="ADAL" clId="{7FB45FCC-C8E7-49CD-A7E0-22651EE8B15B}" dt="2020-11-30T23:44:54.336" v="58"/>
            <ac:spMkLst>
              <pc:docMk/>
              <pc:sldMasterMk cId="692732220" sldId="2147484227"/>
              <pc:sldLayoutMk cId="3447951249" sldId="2147484237"/>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692732220" sldId="2147484227"/>
            <pc:sldLayoutMk cId="1973281377" sldId="2147484238"/>
          </pc:sldLayoutMkLst>
          <pc:spChg chg="mod">
            <ac:chgData name="Swenson, Jody" userId="f700768a-5749-4e0f-98d7-2b523cc7d418" providerId="ADAL" clId="{7FB45FCC-C8E7-49CD-A7E0-22651EE8B15B}" dt="2020-11-30T23:44:54.336" v="58"/>
            <ac:spMkLst>
              <pc:docMk/>
              <pc:sldMasterMk cId="692732220" sldId="2147484227"/>
              <pc:sldLayoutMk cId="1973281377" sldId="2147484238"/>
              <ac:spMk id="4" creationId="{00000000-0000-0000-0000-000000000000}"/>
            </ac:spMkLst>
          </pc:spChg>
          <pc:spChg chg="mod">
            <ac:chgData name="Swenson, Jody" userId="f700768a-5749-4e0f-98d7-2b523cc7d418" providerId="ADAL" clId="{7FB45FCC-C8E7-49CD-A7E0-22651EE8B15B}" dt="2020-11-30T23:44:54.336" v="58"/>
            <ac:spMkLst>
              <pc:docMk/>
              <pc:sldMasterMk cId="692732220" sldId="2147484227"/>
              <pc:sldLayoutMk cId="1973281377" sldId="2147484238"/>
              <ac:spMk id="6"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692732220" sldId="2147484227"/>
            <pc:sldLayoutMk cId="2232102623" sldId="2147484240"/>
          </pc:sldLayoutMkLst>
          <pc:spChg chg="mod">
            <ac:chgData name="Swenson, Jody" userId="f700768a-5749-4e0f-98d7-2b523cc7d418" providerId="ADAL" clId="{7FB45FCC-C8E7-49CD-A7E0-22651EE8B15B}" dt="2020-11-30T23:44:54.336" v="58"/>
            <ac:spMkLst>
              <pc:docMk/>
              <pc:sldMasterMk cId="692732220" sldId="2147484227"/>
              <pc:sldLayoutMk cId="2232102623" sldId="2147484240"/>
              <ac:spMk id="5" creationId="{00000000-0000-0000-0000-000000000000}"/>
            </ac:spMkLst>
          </pc:spChg>
          <pc:spChg chg="mod">
            <ac:chgData name="Swenson, Jody" userId="f700768a-5749-4e0f-98d7-2b523cc7d418" providerId="ADAL" clId="{7FB45FCC-C8E7-49CD-A7E0-22651EE8B15B}" dt="2020-11-30T23:44:54.336" v="58"/>
            <ac:spMkLst>
              <pc:docMk/>
              <pc:sldMasterMk cId="692732220" sldId="2147484227"/>
              <pc:sldLayoutMk cId="2232102623" sldId="2147484240"/>
              <ac:spMk id="8" creationId="{00000000-0000-0000-0000-000000000000}"/>
            </ac:spMkLst>
          </pc:spChg>
        </pc:sldLayoutChg>
        <pc:sldLayoutChg chg="modSp">
          <pc:chgData name="Swenson, Jody" userId="f700768a-5749-4e0f-98d7-2b523cc7d418" providerId="ADAL" clId="{7FB45FCC-C8E7-49CD-A7E0-22651EE8B15B}" dt="2020-11-30T23:44:54.336" v="58"/>
          <pc:sldLayoutMkLst>
            <pc:docMk/>
            <pc:sldMasterMk cId="692732220" sldId="2147484227"/>
            <pc:sldLayoutMk cId="3906227529" sldId="2147484253"/>
          </pc:sldLayoutMkLst>
          <pc:spChg chg="mod">
            <ac:chgData name="Swenson, Jody" userId="f700768a-5749-4e0f-98d7-2b523cc7d418" providerId="ADAL" clId="{7FB45FCC-C8E7-49CD-A7E0-22651EE8B15B}" dt="2020-11-30T23:44:54.336" v="58"/>
            <ac:spMkLst>
              <pc:docMk/>
              <pc:sldMasterMk cId="692732220" sldId="2147484227"/>
              <pc:sldLayoutMk cId="3906227529" sldId="2147484253"/>
              <ac:spMk id="5" creationId="{00000000-0000-0000-0000-000000000000}"/>
            </ac:spMkLst>
          </pc:spChg>
          <pc:spChg chg="mod">
            <ac:chgData name="Swenson, Jody" userId="f700768a-5749-4e0f-98d7-2b523cc7d418" providerId="ADAL" clId="{7FB45FCC-C8E7-49CD-A7E0-22651EE8B15B}" dt="2020-11-30T23:44:54.336" v="58"/>
            <ac:spMkLst>
              <pc:docMk/>
              <pc:sldMasterMk cId="692732220" sldId="2147484227"/>
              <pc:sldLayoutMk cId="3906227529" sldId="2147484253"/>
              <ac:spMk id="8" creationId="{00000000-0000-0000-0000-000000000000}"/>
            </ac:spMkLst>
          </pc:spChg>
        </pc:sldLayoutChg>
      </pc:sldMasterChg>
    </pc:docChg>
  </pc:docChgLst>
  <pc:docChgLst>
    <pc:chgData name="Swenson, Jody" userId="f700768a-5749-4e0f-98d7-2b523cc7d418" providerId="ADAL" clId="{5394ECC0-3720-4614-84A0-59A886480E0C}"/>
    <pc:docChg chg="modSld">
      <pc:chgData name="Swenson, Jody" userId="f700768a-5749-4e0f-98d7-2b523cc7d418" providerId="ADAL" clId="{5394ECC0-3720-4614-84A0-59A886480E0C}" dt="2020-07-01T16:39:49.602" v="25"/>
      <pc:docMkLst>
        <pc:docMk/>
      </pc:docMkLst>
      <pc:sldChg chg="modSp">
        <pc:chgData name="Swenson, Jody" userId="f700768a-5749-4e0f-98d7-2b523cc7d418" providerId="ADAL" clId="{5394ECC0-3720-4614-84A0-59A886480E0C}" dt="2020-07-01T16:35:46.718" v="5" actId="1038"/>
        <pc:sldMkLst>
          <pc:docMk/>
          <pc:sldMk cId="118939129" sldId="435"/>
        </pc:sldMkLst>
        <pc:spChg chg="mod">
          <ac:chgData name="Swenson, Jody" userId="f700768a-5749-4e0f-98d7-2b523cc7d418" providerId="ADAL" clId="{5394ECC0-3720-4614-84A0-59A886480E0C}" dt="2020-07-01T16:35:46.718" v="5" actId="1038"/>
          <ac:spMkLst>
            <pc:docMk/>
            <pc:sldMk cId="118939129" sldId="435"/>
            <ac:spMk id="5126" creationId="{00000000-0000-0000-0000-000000000000}"/>
          </ac:spMkLst>
        </pc:spChg>
      </pc:sldChg>
      <pc:sldChg chg="modSp modAnim">
        <pc:chgData name="Swenson, Jody" userId="f700768a-5749-4e0f-98d7-2b523cc7d418" providerId="ADAL" clId="{5394ECC0-3720-4614-84A0-59A886480E0C}" dt="2020-07-01T16:39:49.602" v="25"/>
        <pc:sldMkLst>
          <pc:docMk/>
          <pc:sldMk cId="2600521333" sldId="456"/>
        </pc:sldMkLst>
        <pc:spChg chg="mod">
          <ac:chgData name="Swenson, Jody" userId="f700768a-5749-4e0f-98d7-2b523cc7d418" providerId="ADAL" clId="{5394ECC0-3720-4614-84A0-59A886480E0C}" dt="2020-07-01T16:39:32.160" v="23" actId="255"/>
          <ac:spMkLst>
            <pc:docMk/>
            <pc:sldMk cId="2600521333" sldId="456"/>
            <ac:spMk id="2" creationId="{00000000-0000-0000-0000-000000000000}"/>
          </ac:spMkLst>
        </pc:spChg>
      </pc:sldChg>
    </pc:docChg>
  </pc:docChgLst>
  <pc:docChgLst>
    <pc:chgData name="Swenson, Jody" userId="f700768a-5749-4e0f-98d7-2b523cc7d418" providerId="ADAL" clId="{D1AF2559-6992-4040-B55E-9CF5779AD4C9}"/>
    <pc:docChg chg="modSld">
      <pc:chgData name="Swenson, Jody" userId="f700768a-5749-4e0f-98d7-2b523cc7d418" providerId="ADAL" clId="{D1AF2559-6992-4040-B55E-9CF5779AD4C9}" dt="2020-08-07T22:35:30.102" v="5" actId="1036"/>
      <pc:docMkLst>
        <pc:docMk/>
      </pc:docMkLst>
      <pc:sldChg chg="modSp">
        <pc:chgData name="Swenson, Jody" userId="f700768a-5749-4e0f-98d7-2b523cc7d418" providerId="ADAL" clId="{D1AF2559-6992-4040-B55E-9CF5779AD4C9}" dt="2020-08-07T22:35:30.102" v="5" actId="1036"/>
        <pc:sldMkLst>
          <pc:docMk/>
          <pc:sldMk cId="2600521333" sldId="456"/>
        </pc:sldMkLst>
        <pc:spChg chg="mod">
          <ac:chgData name="Swenson, Jody" userId="f700768a-5749-4e0f-98d7-2b523cc7d418" providerId="ADAL" clId="{D1AF2559-6992-4040-B55E-9CF5779AD4C9}" dt="2020-08-07T22:35:30.102" v="5" actId="1036"/>
          <ac:spMkLst>
            <pc:docMk/>
            <pc:sldMk cId="2600521333" sldId="456"/>
            <ac:spMk id="2" creationId="{00000000-0000-0000-0000-000000000000}"/>
          </ac:spMkLst>
        </pc:spChg>
      </pc:sldChg>
    </pc:docChg>
  </pc:docChgLst>
  <pc:docChgLst>
    <pc:chgData name="Swenson, Jody" userId="f700768a-5749-4e0f-98d7-2b523cc7d418" providerId="ADAL" clId="{5AE25E25-6BED-4CBD-86E7-04C58890346B}"/>
    <pc:docChg chg="modSld">
      <pc:chgData name="Swenson, Jody" userId="f700768a-5749-4e0f-98d7-2b523cc7d418" providerId="ADAL" clId="{5AE25E25-6BED-4CBD-86E7-04C58890346B}" dt="2022-07-11T14:56:06.201" v="15" actId="20577"/>
      <pc:docMkLst>
        <pc:docMk/>
      </pc:docMkLst>
      <pc:sldChg chg="modSp">
        <pc:chgData name="Swenson, Jody" userId="f700768a-5749-4e0f-98d7-2b523cc7d418" providerId="ADAL" clId="{5AE25E25-6BED-4CBD-86E7-04C58890346B}" dt="2022-03-28T19:56:27.989" v="0" actId="20577"/>
        <pc:sldMkLst>
          <pc:docMk/>
          <pc:sldMk cId="4189130371" sldId="388"/>
        </pc:sldMkLst>
        <pc:spChg chg="mod">
          <ac:chgData name="Swenson, Jody" userId="f700768a-5749-4e0f-98d7-2b523cc7d418" providerId="ADAL" clId="{5AE25E25-6BED-4CBD-86E7-04C58890346B}" dt="2022-03-28T19:56:27.989" v="0" actId="20577"/>
          <ac:spMkLst>
            <pc:docMk/>
            <pc:sldMk cId="4189130371" sldId="388"/>
            <ac:spMk id="4" creationId="{00000000-0000-0000-0000-000000000000}"/>
          </ac:spMkLst>
        </pc:spChg>
      </pc:sldChg>
      <pc:sldChg chg="modSp">
        <pc:chgData name="Swenson, Jody" userId="f700768a-5749-4e0f-98d7-2b523cc7d418" providerId="ADAL" clId="{5AE25E25-6BED-4CBD-86E7-04C58890346B}" dt="2022-03-28T19:57:02.012" v="1" actId="33524"/>
        <pc:sldMkLst>
          <pc:docMk/>
          <pc:sldMk cId="118939129" sldId="435"/>
        </pc:sldMkLst>
        <pc:spChg chg="mod">
          <ac:chgData name="Swenson, Jody" userId="f700768a-5749-4e0f-98d7-2b523cc7d418" providerId="ADAL" clId="{5AE25E25-6BED-4CBD-86E7-04C58890346B}" dt="2022-03-28T19:57:02.012" v="1" actId="33524"/>
          <ac:spMkLst>
            <pc:docMk/>
            <pc:sldMk cId="118939129" sldId="435"/>
            <ac:spMk id="2" creationId="{00000000-0000-0000-0000-000000000000}"/>
          </ac:spMkLst>
        </pc:spChg>
      </pc:sldChg>
      <pc:sldChg chg="modSp">
        <pc:chgData name="Swenson, Jody" userId="f700768a-5749-4e0f-98d7-2b523cc7d418" providerId="ADAL" clId="{5AE25E25-6BED-4CBD-86E7-04C58890346B}" dt="2022-03-28T20:34:19.396" v="14" actId="20577"/>
        <pc:sldMkLst>
          <pc:docMk/>
          <pc:sldMk cId="2221707072" sldId="436"/>
        </pc:sldMkLst>
        <pc:spChg chg="mod">
          <ac:chgData name="Swenson, Jody" userId="f700768a-5749-4e0f-98d7-2b523cc7d418" providerId="ADAL" clId="{5AE25E25-6BED-4CBD-86E7-04C58890346B}" dt="2022-03-28T20:34:19.396" v="14" actId="20577"/>
          <ac:spMkLst>
            <pc:docMk/>
            <pc:sldMk cId="2221707072" sldId="436"/>
            <ac:spMk id="2" creationId="{00000000-0000-0000-0000-000000000000}"/>
          </ac:spMkLst>
        </pc:spChg>
      </pc:sldChg>
      <pc:sldChg chg="modSp">
        <pc:chgData name="Swenson, Jody" userId="f700768a-5749-4e0f-98d7-2b523cc7d418" providerId="ADAL" clId="{5AE25E25-6BED-4CBD-86E7-04C58890346B}" dt="2022-07-11T14:56:06.201" v="15" actId="20577"/>
        <pc:sldMkLst>
          <pc:docMk/>
          <pc:sldMk cId="2600521333" sldId="456"/>
        </pc:sldMkLst>
        <pc:spChg chg="mod">
          <ac:chgData name="Swenson, Jody" userId="f700768a-5749-4e0f-98d7-2b523cc7d418" providerId="ADAL" clId="{5AE25E25-6BED-4CBD-86E7-04C58890346B}" dt="2022-07-11T14:56:06.201" v="15" actId="20577"/>
          <ac:spMkLst>
            <pc:docMk/>
            <pc:sldMk cId="2600521333" sldId="456"/>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3795" name="Rectangle 3"/>
          <p:cNvSpPr>
            <a:spLocks noGrp="1" noChangeArrowheads="1"/>
          </p:cNvSpPr>
          <p:nvPr>
            <p:ph type="dt" sz="quarter" idx="1"/>
          </p:nvPr>
        </p:nvSpPr>
        <p:spPr bwMode="auto">
          <a:xfrm>
            <a:off x="5438775"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33796" name="Rectangle 4"/>
          <p:cNvSpPr>
            <a:spLocks noGrp="1" noChangeArrowheads="1"/>
          </p:cNvSpPr>
          <p:nvPr>
            <p:ph type="ftr" sz="quarter" idx="2"/>
          </p:nvPr>
        </p:nvSpPr>
        <p:spPr bwMode="auto">
          <a:xfrm>
            <a:off x="0"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a:t>CS 124 - Lecture 0 - Course Overview </a:t>
            </a:r>
          </a:p>
        </p:txBody>
      </p:sp>
      <p:sp>
        <p:nvSpPr>
          <p:cNvPr id="33797" name="Rectangle 5"/>
          <p:cNvSpPr>
            <a:spLocks noGrp="1" noChangeArrowheads="1"/>
          </p:cNvSpPr>
          <p:nvPr>
            <p:ph type="sldNum" sz="quarter" idx="3"/>
          </p:nvPr>
        </p:nvSpPr>
        <p:spPr bwMode="auto">
          <a:xfrm>
            <a:off x="5438775"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9F0F3CA-4D7E-40BA-A1CE-6110B256A42F}" type="slidenum">
              <a:rPr lang="en-US"/>
              <a:pPr>
                <a:defRPr/>
              </a:pPr>
              <a:t>‹#›</a:t>
            </a:fld>
            <a:endParaRPr lang="en-US"/>
          </a:p>
        </p:txBody>
      </p:sp>
    </p:spTree>
    <p:extLst>
      <p:ext uri="{BB962C8B-B14F-4D97-AF65-F5344CB8AC3E}">
        <p14:creationId xmlns:p14="http://schemas.microsoft.com/office/powerpoint/2010/main" val="6947833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1747" name="Rectangle 3"/>
          <p:cNvSpPr>
            <a:spLocks noGrp="1" noChangeArrowheads="1"/>
          </p:cNvSpPr>
          <p:nvPr>
            <p:ph type="dt" idx="1"/>
          </p:nvPr>
        </p:nvSpPr>
        <p:spPr bwMode="auto">
          <a:xfrm>
            <a:off x="5438775" y="0"/>
            <a:ext cx="4160838"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1988"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p:spPr>
      </p:sp>
      <p:sp>
        <p:nvSpPr>
          <p:cNvPr id="31749" name="Rectangle 5"/>
          <p:cNvSpPr>
            <a:spLocks noGrp="1" noChangeArrowheads="1"/>
          </p:cNvSpPr>
          <p:nvPr>
            <p:ph type="body" sz="quarter" idx="3"/>
          </p:nvPr>
        </p:nvSpPr>
        <p:spPr bwMode="auto">
          <a:xfrm>
            <a:off x="960438" y="3475038"/>
            <a:ext cx="7680325" cy="3290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750" name="Rectangle 6"/>
          <p:cNvSpPr>
            <a:spLocks noGrp="1" noChangeArrowheads="1"/>
          </p:cNvSpPr>
          <p:nvPr>
            <p:ph type="ftr" sz="quarter" idx="4"/>
          </p:nvPr>
        </p:nvSpPr>
        <p:spPr bwMode="auto">
          <a:xfrm>
            <a:off x="0"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a:t>CS 124 - Lecture 0 - Course Overview </a:t>
            </a:r>
          </a:p>
        </p:txBody>
      </p:sp>
      <p:sp>
        <p:nvSpPr>
          <p:cNvPr id="31751" name="Rectangle 7"/>
          <p:cNvSpPr>
            <a:spLocks noGrp="1" noChangeArrowheads="1"/>
          </p:cNvSpPr>
          <p:nvPr>
            <p:ph type="sldNum" sz="quarter" idx="5"/>
          </p:nvPr>
        </p:nvSpPr>
        <p:spPr bwMode="auto">
          <a:xfrm>
            <a:off x="5438775" y="6948488"/>
            <a:ext cx="4160838"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CEC0183-73D3-4F2C-BBF1-786CD4B170DD}" type="slidenum">
              <a:rPr lang="en-US"/>
              <a:pPr>
                <a:defRPr/>
              </a:pPr>
              <a:t>‹#›</a:t>
            </a:fld>
            <a:endParaRPr lang="en-US"/>
          </a:p>
        </p:txBody>
      </p:sp>
    </p:spTree>
    <p:extLst>
      <p:ext uri="{BB962C8B-B14F-4D97-AF65-F5344CB8AC3E}">
        <p14:creationId xmlns:p14="http://schemas.microsoft.com/office/powerpoint/2010/main" val="3115830010"/>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7/29/2022 3:14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494215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a:t>Three-phase</a:t>
            </a:r>
            <a:r>
              <a:rPr lang="en-US" baseline="0"/>
              <a:t> y configuration image by CCD team of BYU-I.</a:t>
            </a:r>
            <a:endParaRPr lang="en-US"/>
          </a:p>
          <a:p>
            <a:r>
              <a:rPr lang="en-US"/>
              <a:t>Electrical pole: https://</a:t>
            </a:r>
            <a:r>
              <a:rPr lang="en-US" err="1"/>
              <a:t>commons.wikimedia.org</a:t>
            </a:r>
            <a:r>
              <a:rPr lang="en-US"/>
              <a:t>/wiki/File:Two_armed_power_pole_2.jpg</a:t>
            </a:r>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27</a:t>
            </a:fld>
            <a:endParaRPr lang="en-US"/>
          </a:p>
        </p:txBody>
      </p:sp>
    </p:spTree>
    <p:extLst>
      <p:ext uri="{BB962C8B-B14F-4D97-AF65-F5344CB8AC3E}">
        <p14:creationId xmlns:p14="http://schemas.microsoft.com/office/powerpoint/2010/main" val="480836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https://</a:t>
            </a:r>
            <a:r>
              <a:rPr lang="en-US" err="1"/>
              <a:t>commons.wikimedia.org</a:t>
            </a:r>
            <a:r>
              <a:rPr lang="en-US"/>
              <a:t>/wiki/File:Electricity_grid_simple-_</a:t>
            </a:r>
            <a:r>
              <a:rPr lang="en-US" err="1"/>
              <a:t>North_America.svg</a:t>
            </a:r>
            <a:endParaRPr lang="en-US"/>
          </a:p>
          <a:p>
            <a:endParaRPr lang="en-US"/>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28</a:t>
            </a:fld>
            <a:endParaRPr lang="en-US"/>
          </a:p>
        </p:txBody>
      </p:sp>
    </p:spTree>
    <p:extLst>
      <p:ext uri="{BB962C8B-B14F-4D97-AF65-F5344CB8AC3E}">
        <p14:creationId xmlns:p14="http://schemas.microsoft.com/office/powerpoint/2010/main" val="1040351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baseline="0"/>
              <a:t>https://</a:t>
            </a:r>
            <a:r>
              <a:rPr lang="en-US" baseline="0" err="1"/>
              <a:t>commons.wikimedia.org</a:t>
            </a:r>
            <a:r>
              <a:rPr lang="en-US" baseline="0"/>
              <a:t>/wiki/File:Tesla_circa_1890.jpeg</a:t>
            </a:r>
          </a:p>
          <a:p>
            <a:endParaRPr lang="en-US" baseline="0"/>
          </a:p>
          <a:p>
            <a:r>
              <a:rPr lang="en-US"/>
              <a:t>https://</a:t>
            </a:r>
            <a:r>
              <a:rPr lang="en-US" err="1"/>
              <a:t>www.goodfreephotos.com</a:t>
            </a:r>
            <a:r>
              <a:rPr lang="en-US"/>
              <a:t>/people/</a:t>
            </a:r>
            <a:r>
              <a:rPr lang="en-US" err="1"/>
              <a:t>thomas-edison-portrait.jpg.php</a:t>
            </a:r>
            <a:endParaRPr lang="en-US"/>
          </a:p>
          <a:p>
            <a:endParaRPr lang="en-US"/>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3</a:t>
            </a:fld>
            <a:endParaRPr lang="en-US">
              <a:solidFill>
                <a:srgbClr val="000000"/>
              </a:solidFill>
            </a:endParaRPr>
          </a:p>
        </p:txBody>
      </p:sp>
    </p:spTree>
    <p:extLst>
      <p:ext uri="{BB962C8B-B14F-4D97-AF65-F5344CB8AC3E}">
        <p14:creationId xmlns:p14="http://schemas.microsoft.com/office/powerpoint/2010/main" val="3979095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20</a:t>
            </a:fld>
            <a:endParaRPr lang="en-US"/>
          </a:p>
        </p:txBody>
      </p:sp>
    </p:spTree>
    <p:extLst>
      <p:ext uri="{BB962C8B-B14F-4D97-AF65-F5344CB8AC3E}">
        <p14:creationId xmlns:p14="http://schemas.microsoft.com/office/powerpoint/2010/main" val="1096177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21</a:t>
            </a:fld>
            <a:endParaRPr lang="en-US"/>
          </a:p>
        </p:txBody>
      </p:sp>
    </p:spTree>
    <p:extLst>
      <p:ext uri="{BB962C8B-B14F-4D97-AF65-F5344CB8AC3E}">
        <p14:creationId xmlns:p14="http://schemas.microsoft.com/office/powerpoint/2010/main" val="3696221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a:t>Elementary Generator:</a:t>
            </a:r>
            <a:r>
              <a:rPr lang="en-US" baseline="0"/>
              <a:t> </a:t>
            </a:r>
            <a:r>
              <a:rPr lang="en-US"/>
              <a:t>https://</a:t>
            </a:r>
            <a:r>
              <a:rPr lang="en-US" err="1"/>
              <a:t>commons.wikimedia.org</a:t>
            </a:r>
            <a:r>
              <a:rPr lang="en-US"/>
              <a:t>/wiki/</a:t>
            </a:r>
            <a:r>
              <a:rPr lang="en-US" err="1"/>
              <a:t>File:Elementary_generator.svg</a:t>
            </a:r>
            <a:endParaRPr lang="en-US"/>
          </a:p>
          <a:p>
            <a:endParaRPr lang="en-US"/>
          </a:p>
          <a:p>
            <a:r>
              <a:rPr lang="en-US"/>
              <a:t>Single-phase</a:t>
            </a:r>
            <a:r>
              <a:rPr lang="en-US" baseline="0"/>
              <a:t> image created by CCD team of BYU-I. </a:t>
            </a:r>
            <a:endParaRPr lang="en-US"/>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22</a:t>
            </a:fld>
            <a:endParaRPr lang="en-US"/>
          </a:p>
        </p:txBody>
      </p:sp>
    </p:spTree>
    <p:extLst>
      <p:ext uri="{BB962C8B-B14F-4D97-AF65-F5344CB8AC3E}">
        <p14:creationId xmlns:p14="http://schemas.microsoft.com/office/powerpoint/2010/main" val="317972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23</a:t>
            </a:fld>
            <a:endParaRPr lang="en-US"/>
          </a:p>
        </p:txBody>
      </p:sp>
    </p:spTree>
    <p:extLst>
      <p:ext uri="{BB962C8B-B14F-4D97-AF65-F5344CB8AC3E}">
        <p14:creationId xmlns:p14="http://schemas.microsoft.com/office/powerpoint/2010/main" val="4067240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a:t>Image from https://</a:t>
            </a:r>
            <a:r>
              <a:rPr lang="en-US" err="1"/>
              <a:t>pixnio.com</a:t>
            </a:r>
            <a:r>
              <a:rPr lang="en-US"/>
              <a:t>/sport/canoeing-and-kayaking-pictures/group-of-people-enjoying-a-canoe-tour</a:t>
            </a:r>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24</a:t>
            </a:fld>
            <a:endParaRPr lang="en-US"/>
          </a:p>
        </p:txBody>
      </p:sp>
    </p:spTree>
    <p:extLst>
      <p:ext uri="{BB962C8B-B14F-4D97-AF65-F5344CB8AC3E}">
        <p14:creationId xmlns:p14="http://schemas.microsoft.com/office/powerpoint/2010/main" val="693158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a:t>Three-phase</a:t>
            </a:r>
            <a:r>
              <a:rPr lang="en-US" baseline="0"/>
              <a:t> y configuration image by CCD team of BYU-I.</a:t>
            </a:r>
            <a:endParaRPr lang="en-US"/>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25</a:t>
            </a:fld>
            <a:endParaRPr lang="en-US"/>
          </a:p>
        </p:txBody>
      </p:sp>
    </p:spTree>
    <p:extLst>
      <p:ext uri="{BB962C8B-B14F-4D97-AF65-F5344CB8AC3E}">
        <p14:creationId xmlns:p14="http://schemas.microsoft.com/office/powerpoint/2010/main" val="255112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https://</a:t>
            </a:r>
            <a:r>
              <a:rPr lang="en-US" err="1"/>
              <a:t>commons.wikimedia.org</a:t>
            </a:r>
            <a:r>
              <a:rPr lang="en-US"/>
              <a:t>/wiki/File:Electricity_grid_simple-_</a:t>
            </a:r>
            <a:r>
              <a:rPr lang="en-US" err="1"/>
              <a:t>North_America.svg</a:t>
            </a:r>
            <a:endParaRPr lang="en-US"/>
          </a:p>
          <a:p>
            <a:endParaRPr lang="en-US"/>
          </a:p>
        </p:txBody>
      </p:sp>
      <p:sp>
        <p:nvSpPr>
          <p:cNvPr id="4" name="Footer Placeholder 3"/>
          <p:cNvSpPr>
            <a:spLocks noGrp="1"/>
          </p:cNvSpPr>
          <p:nvPr>
            <p:ph type="ftr" sz="quarter" idx="10"/>
          </p:nvPr>
        </p:nvSpPr>
        <p:spPr/>
        <p:txBody>
          <a:bodyPr/>
          <a:lstStyle/>
          <a:p>
            <a:pPr>
              <a:defRPr/>
            </a:pPr>
            <a:r>
              <a:rPr lang="en-US"/>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pPr>
                <a:defRPr/>
              </a:pPr>
              <a:t>26</a:t>
            </a:fld>
            <a:endParaRPr lang="en-US"/>
          </a:p>
        </p:txBody>
      </p:sp>
    </p:spTree>
    <p:extLst>
      <p:ext uri="{BB962C8B-B14F-4D97-AF65-F5344CB8AC3E}">
        <p14:creationId xmlns:p14="http://schemas.microsoft.com/office/powerpoint/2010/main" val="3251063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6792663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979955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148849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45116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3291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190478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42462550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2189464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6072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5600056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79910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683142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117136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476165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7706391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3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2"/>
            <a:ext cx="4673600" cy="323165"/>
          </a:xfrm>
          <a:prstGeom prst="rect">
            <a:avLst/>
          </a:prstGeom>
          <a:noFill/>
        </p:spPr>
        <p:txBody>
          <a:bodyPr wrap="square" rtlCol="0">
            <a:spAutoFit/>
          </a:bodyPr>
          <a:lstStyle/>
          <a:p>
            <a:pPr algn="ctr" fontAlgn="base">
              <a:spcBef>
                <a:spcPct val="0"/>
              </a:spcBef>
              <a:spcAft>
                <a:spcPct val="0"/>
              </a:spcAft>
            </a:pPr>
            <a:r>
              <a:rPr lang="en-US" sz="1500">
                <a:solidFill>
                  <a:srgbClr val="283D5E"/>
                </a:solidFill>
              </a:rPr>
              <a:t>Schedule</a:t>
            </a:r>
            <a:endParaRPr lang="en-US" sz="1350">
              <a:solidFill>
                <a:srgbClr val="283D5E"/>
              </a:solidFill>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2"/>
            <a:ext cx="4673600" cy="323165"/>
          </a:xfrm>
          <a:prstGeom prst="rect">
            <a:avLst/>
          </a:prstGeom>
          <a:noFill/>
        </p:spPr>
        <p:txBody>
          <a:bodyPr wrap="square" rtlCol="0">
            <a:spAutoFit/>
          </a:bodyPr>
          <a:lstStyle/>
          <a:p>
            <a:pPr algn="ctr" fontAlgn="base">
              <a:spcBef>
                <a:spcPct val="0"/>
              </a:spcBef>
              <a:spcAft>
                <a:spcPct val="0"/>
              </a:spcAft>
            </a:pPr>
            <a:r>
              <a:rPr lang="en-US" sz="1500">
                <a:solidFill>
                  <a:srgbClr val="283D5E"/>
                </a:solidFill>
              </a:rPr>
              <a:t>Pre-class</a:t>
            </a:r>
            <a:endParaRPr lang="en-US" sz="1350">
              <a:solidFill>
                <a:srgbClr val="283D5E"/>
              </a:solidFill>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67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a:solidFill>
                  <a:srgbClr val="283D5E"/>
                </a:solidFill>
              </a:rPr>
              <a:t>Topics</a:t>
            </a:r>
            <a:endParaRPr lang="en-US" sz="135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883878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a:solidFill>
                  <a:srgbClr val="283D5E"/>
                </a:solidFill>
              </a:rPr>
              <a:t>Topics</a:t>
            </a:r>
            <a:endParaRPr lang="en-US" sz="135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3679549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54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p>
        </p:txBody>
      </p:sp>
      <p:sp>
        <p:nvSpPr>
          <p:cNvPr id="4" name="Date Placeholder 3"/>
          <p:cNvSpPr>
            <a:spLocks noGrp="1"/>
          </p:cNvSpPr>
          <p:nvPr>
            <p:ph type="dt" sz="half" idx="10"/>
          </p:nvPr>
        </p:nvSpPr>
        <p:spPr>
          <a:xfrm rot="16200000">
            <a:off x="10797543" y="998538"/>
            <a:ext cx="1904999" cy="365125"/>
          </a:xfrm>
          <a:prstGeom prst="rect">
            <a:avLst/>
          </a:prstGeom>
        </p:spPr>
        <p:txBody>
          <a:bodyPr/>
          <a:lstStyle>
            <a:lvl1pPr>
              <a:defRPr>
                <a:solidFill>
                  <a:schemeClr val="tx1">
                    <a:lumMod val="50000"/>
                  </a:schemeClr>
                </a:solidFill>
              </a:defRPr>
            </a:lvl1pPr>
          </a:lstStyle>
          <a:p>
            <a:fld id="{1584BABA-ECE9-AA44-AD7E-83C354BC8755}" type="datetimeFigureOut">
              <a:rPr lang="en-US" smtClean="0"/>
              <a:t>7/29/2022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a:xfrm>
            <a:off x="11292840" y="6172202"/>
            <a:ext cx="914400" cy="593725"/>
          </a:xfrm>
          <a:prstGeom prst="rect">
            <a:avLst/>
          </a:prstGeom>
        </p:spPr>
        <p:txBody>
          <a:bodyPr/>
          <a:lstStyle>
            <a:lvl1pPr>
              <a:defRPr>
                <a:solidFill>
                  <a:schemeClr val="tx1">
                    <a:lumMod val="65000"/>
                  </a:schemeClr>
                </a:solidFill>
              </a:defRPr>
            </a:lvl1pPr>
          </a:lstStyle>
          <a:p>
            <a:fld id="{24CC0DD7-42D4-2D40-965B-D9D0D0277763}" type="slidenum">
              <a:rPr lang="en-US" smtClean="0"/>
              <a:t>‹#›</a:t>
            </a:fld>
            <a:endParaRPr lang="en-US"/>
          </a:p>
        </p:txBody>
      </p:sp>
    </p:spTree>
    <p:extLst>
      <p:ext uri="{BB962C8B-B14F-4D97-AF65-F5344CB8AC3E}">
        <p14:creationId xmlns:p14="http://schemas.microsoft.com/office/powerpoint/2010/main" val="356433623"/>
      </p:ext>
    </p:extLst>
  </p:cSld>
  <p:clrMapOvr>
    <a:overrideClrMapping bg1="dk1" tx1="lt1" bg2="dk2" tx2="lt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32057256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67550575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0106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6500962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41415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721625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360137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924627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050318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068638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222032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35000846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30685135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964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8103150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0041816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4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3702641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16487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585719219"/>
      </p:ext>
    </p:extLst>
  </p:cSld>
  <p:clrMapOvr>
    <a:masterClrMapping/>
  </p:clrMapOvr>
  <p:transition>
    <p:fade/>
  </p:transition>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018049978"/>
      </p:ext>
    </p:extLst>
  </p:cSld>
  <p:clrMapOvr>
    <a:masterClrMapping/>
  </p:clrMapOvr>
  <p:transition>
    <p:fade/>
  </p:transition>
  <p:hf sldNum="0"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465753"/>
      </p:ext>
    </p:extLst>
  </p:cSld>
  <p:clrMapOvr>
    <a:masterClrMapping/>
  </p:clrMapOvr>
  <p:transition>
    <p:fade/>
  </p:transition>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042606"/>
      </p:ext>
    </p:extLst>
  </p:cSld>
  <p:clrMapOvr>
    <a:masterClrMapping/>
  </p:clrMapOvr>
  <p:transition>
    <p:fade/>
  </p:transition>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96886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6648455"/>
      </p:ext>
    </p:extLst>
  </p:cSld>
  <p:clrMapOvr>
    <a:masterClrMapping/>
  </p:clrMapOvr>
  <p:transition>
    <p:fade/>
  </p:transition>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24310"/>
      </p:ext>
    </p:extLst>
  </p:cSld>
  <p:clrMapOvr>
    <a:masterClrMapping/>
  </p:clrMapOvr>
  <p:transition>
    <p:fade/>
  </p:transition>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09989994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5248952"/>
      </p:ext>
    </p:extLst>
  </p:cSld>
  <p:clrMapOvr>
    <a:masterClrMapping/>
  </p:clrMapOvr>
  <p:transition>
    <p:fade/>
  </p:transition>
  <p:hf sldNum="0"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823259"/>
      </p:ext>
    </p:extLst>
  </p:cSld>
  <p:clrMapOvr>
    <a:masterClrMapping/>
  </p:clrMapOvr>
  <p:transition>
    <p:fade/>
  </p:transition>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9792818"/>
      </p:ext>
    </p:extLst>
  </p:cSld>
  <p:clrMapOvr>
    <a:masterClrMapping/>
  </p:clrMapOvr>
  <p:transition>
    <p:fade/>
  </p:transition>
  <p:hf sldNum="0"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770084911"/>
      </p:ext>
    </p:extLst>
  </p:cSld>
  <p:clrMapOvr>
    <a:masterClrMapping/>
  </p:clrMapOvr>
  <p:transition>
    <p:fade/>
  </p:transition>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15123233"/>
      </p:ext>
    </p:extLst>
  </p:cSld>
  <p:clrMapOvr>
    <a:masterClrMapping/>
  </p:clrMapOvr>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6277165"/>
      </p:ext>
    </p:extLst>
  </p:cSld>
  <p:clrMapOvr>
    <a:masterClrMapping/>
  </p:clrMapOvr>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5758852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15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31375845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726020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594051580"/>
      </p:ext>
    </p:extLst>
  </p:cSld>
  <p:clrMapOvr>
    <a:masterClrMapping/>
  </p:clrMapOvr>
  <p:transition>
    <p:fade/>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3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solidFill>
                <a:srgbClr val="FFFFFF"/>
              </a:solidFill>
            </a:endParaRPr>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2"/>
            <a:ext cx="4673600" cy="323165"/>
          </a:xfrm>
          <a:prstGeom prst="rect">
            <a:avLst/>
          </a:prstGeom>
          <a:noFill/>
        </p:spPr>
        <p:txBody>
          <a:bodyPr wrap="square" rtlCol="0">
            <a:spAutoFit/>
          </a:bodyPr>
          <a:lstStyle/>
          <a:p>
            <a:pPr algn="ctr"/>
            <a:r>
              <a:rPr lang="en-US" sz="1500">
                <a:solidFill>
                  <a:srgbClr val="283D5E"/>
                </a:solidFill>
                <a:latin typeface="Galliard BT"/>
              </a:rPr>
              <a:t>Schedule</a:t>
            </a:r>
            <a:endParaRPr lang="en-US">
              <a:solidFill>
                <a:srgbClr val="283D5E"/>
              </a:solidFill>
              <a:latin typeface="Galliard BT"/>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2"/>
            <a:ext cx="4673600" cy="323165"/>
          </a:xfrm>
          <a:prstGeom prst="rect">
            <a:avLst/>
          </a:prstGeom>
          <a:noFill/>
        </p:spPr>
        <p:txBody>
          <a:bodyPr wrap="square" rtlCol="0">
            <a:spAutoFit/>
          </a:bodyPr>
          <a:lstStyle/>
          <a:p>
            <a:pPr algn="ctr"/>
            <a:r>
              <a:rPr lang="en-US" sz="1500">
                <a:solidFill>
                  <a:srgbClr val="283D5E"/>
                </a:solidFill>
                <a:latin typeface="Galliard BT"/>
              </a:rPr>
              <a:t>Pre-class</a:t>
            </a:r>
            <a:endParaRPr lang="en-US">
              <a:solidFill>
                <a:srgbClr val="283D5E"/>
              </a:solidFill>
              <a:latin typeface="Galliard BT"/>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22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2753814657"/>
      </p:ext>
    </p:extLst>
  </p:cSld>
  <p:clrMapOvr>
    <a:masterClrMapping/>
  </p:clrMapOvr>
  <p:transition>
    <p:fade/>
  </p:transition>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4775263"/>
      </p:ext>
    </p:extLst>
  </p:cSld>
  <p:clrMapOvr>
    <a:masterClrMapping/>
  </p:clrMapOvr>
  <p:transition>
    <p:fade/>
  </p:transition>
  <p:hf sldNum="0"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427258"/>
      </p:ext>
    </p:extLst>
  </p:cSld>
  <p:clrMapOvr>
    <a:masterClrMapping/>
  </p:clrMapOvr>
  <p:transition>
    <p:fade/>
  </p:transition>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88848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6305590"/>
      </p:ext>
    </p:extLst>
  </p:cSld>
  <p:clrMapOvr>
    <a:masterClrMapping/>
  </p:clrMapOvr>
  <p:transition>
    <p:fade/>
  </p:transition>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9106532"/>
      </p:ext>
    </p:extLst>
  </p:cSld>
  <p:clrMapOvr>
    <a:masterClrMapping/>
  </p:clrMapOvr>
  <p:transition>
    <p:fade/>
  </p:transition>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246770"/>
      </p:ext>
    </p:extLst>
  </p:cSld>
  <p:clrMapOvr>
    <a:masterClrMapping/>
  </p:clrMapOvr>
  <p:transition>
    <p:fade/>
  </p:transition>
  <p:hf sldNum="0"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9115177"/>
      </p:ext>
    </p:extLst>
  </p:cSld>
  <p:clrMapOvr>
    <a:masterClrMapping/>
  </p:clrMapOvr>
  <p:transition>
    <p:fade/>
  </p:transition>
  <p:hf sldNum="0"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1723511"/>
      </p:ext>
    </p:extLst>
  </p:cSld>
  <p:clrMapOvr>
    <a:masterClrMapping/>
  </p:clrMapOvr>
  <p:transition>
    <p:fade/>
  </p:transition>
  <p:hf sldNum="0"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349768698"/>
      </p:ext>
    </p:extLst>
  </p:cSld>
  <p:clrMapOvr>
    <a:masterClrMapping/>
  </p:clrMapOvr>
  <p:transition>
    <p:fade/>
  </p:transition>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solidFill>
                <a:srgbClr val="FFFFFF"/>
              </a:solidFill>
            </a:endParaRPr>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r>
              <a:rPr lang="en-US" sz="1500">
                <a:solidFill>
                  <a:srgbClr val="283D5E"/>
                </a:solidFill>
                <a:latin typeface="Galliard BT"/>
              </a:rPr>
              <a:t>Topics</a:t>
            </a:r>
            <a:endParaRPr lang="en-US">
              <a:solidFill>
                <a:srgbClr val="283D5E"/>
              </a:solidFill>
              <a:latin typeface="Galliard B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8871572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747899515"/>
      </p:ext>
    </p:extLst>
  </p:cSld>
  <p:clrMapOvr>
    <a:masterClrMapping/>
  </p:clrMapOvr>
  <p:hf sldNum="0"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2211125"/>
      </p:ext>
    </p:extLst>
  </p:cSld>
  <p:clrMapOvr>
    <a:masterClrMapping/>
  </p:clrMapOvr>
  <p:hf sldNum="0"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36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3287137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1102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3" y="1905009"/>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71" y="4344997"/>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491579941"/>
      </p:ext>
    </p:extLst>
  </p:cSld>
  <p:clrMapOvr>
    <a:masterClrMapping/>
  </p:clrMapOvr>
  <p:transition>
    <p:fade/>
  </p:transition>
  <p:hf sldNum="0"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7"/>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2113269583"/>
      </p:ext>
    </p:extLst>
  </p:cSld>
  <p:clrMapOvr>
    <a:masterClrMapping/>
  </p:clrMapOvr>
  <p:transition>
    <p:fade/>
  </p:transition>
  <p:hf sldNum="0"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072790"/>
      </p:ext>
    </p:extLst>
  </p:cSld>
  <p:clrMapOvr>
    <a:masterClrMapping/>
  </p:clrMapOvr>
  <p:transition>
    <p:fade/>
  </p:transition>
  <p:hf sldNum="0"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82"/>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376232"/>
      </p:ext>
    </p:extLst>
  </p:cSld>
  <p:clrMapOvr>
    <a:masterClrMapping/>
  </p:clrMapOvr>
  <p:transition>
    <p:fade/>
  </p:transition>
  <p:hf sldNum="0"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635991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2"/>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80"/>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7" y="1909322"/>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80"/>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90041"/>
      </p:ext>
    </p:extLst>
  </p:cSld>
  <p:clrMapOvr>
    <a:masterClrMapping/>
  </p:clrMapOvr>
  <p:transition>
    <p:fad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solidFill>
                <a:srgbClr val="FFFFFF"/>
              </a:solidFill>
            </a:endParaRPr>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r>
              <a:rPr lang="en-US" sz="1500">
                <a:solidFill>
                  <a:srgbClr val="283D5E"/>
                </a:solidFill>
                <a:latin typeface="Galliard BT"/>
              </a:rPr>
              <a:t>Topics</a:t>
            </a:r>
            <a:endParaRPr lang="en-US">
              <a:solidFill>
                <a:srgbClr val="283D5E"/>
              </a:solidFill>
              <a:latin typeface="Galliard B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7737186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3104336"/>
      </p:ext>
    </p:extLst>
  </p:cSld>
  <p:clrMapOvr>
    <a:masterClrMapping/>
  </p:clrMapOvr>
  <p:transition>
    <p:fade/>
  </p:transition>
  <p:hf sldNum="0"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7867319"/>
      </p:ext>
    </p:extLst>
  </p:cSld>
  <p:clrMapOvr>
    <a:masterClrMapping/>
  </p:clrMapOvr>
  <p:transition>
    <p:fade/>
  </p:transition>
  <p:hf sldNum="0"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904391"/>
      </p:ext>
    </p:extLst>
  </p:cSld>
  <p:clrMapOvr>
    <a:masterClrMapping/>
  </p:clrMapOvr>
  <p:transition>
    <p:fade/>
  </p:transition>
  <p:hf sldNum="0"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212244"/>
      </p:ext>
    </p:extLst>
  </p:cSld>
  <p:clrMapOvr>
    <a:masterClrMapping/>
  </p:clrMapOvr>
  <p:transition>
    <p:fade/>
  </p:transition>
  <p:hf sldNum="0"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6" y="6238884"/>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2508698350"/>
      </p:ext>
    </p:extLst>
  </p:cSld>
  <p:clrMapOvr>
    <a:masterClrMapping/>
  </p:clrMapOvr>
  <p:transition>
    <p:fade/>
  </p:transition>
  <p:hf sldNum="0"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10"/>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61805372"/>
      </p:ext>
    </p:extLst>
  </p:cSld>
  <p:clrMapOvr>
    <a:masterClrMapping/>
  </p:clrMapOvr>
  <p:hf sldNum="0"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4321783"/>
      </p:ext>
    </p:extLst>
  </p:cSld>
  <p:clrMapOvr>
    <a:masterClrMapping/>
  </p:clrMapOvr>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8"/>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9536248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614717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341066045"/>
      </p:ext>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3072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3072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3638"/>
            <a:ext cx="2844800" cy="457200"/>
          </a:xfrm>
          <a:prstGeom prst="rect">
            <a:avLst/>
          </a:prstGeom>
        </p:spPr>
        <p:txBody>
          <a:bodyPr/>
          <a:lstStyle>
            <a:lvl1pPr>
              <a:defRPr/>
            </a:lvl1pPr>
          </a:lstStyle>
          <a:p>
            <a:endParaRPr lang="en-US" altLang="en-US">
              <a:solidFill>
                <a:srgbClr val="283D5E"/>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CACFD1">
                  <a:lumMod val="75000"/>
                </a:srgbClr>
              </a:solidFill>
            </a:endParaRPr>
          </a:p>
        </p:txBody>
      </p:sp>
      <p:sp>
        <p:nvSpPr>
          <p:cNvPr id="7" name="Slide Number Placeholder 6"/>
          <p:cNvSpPr>
            <a:spLocks noGrp="1"/>
          </p:cNvSpPr>
          <p:nvPr>
            <p:ph type="sldNum" sz="quarter" idx="12"/>
          </p:nvPr>
        </p:nvSpPr>
        <p:spPr>
          <a:xfrm>
            <a:off x="8737600" y="6243638"/>
            <a:ext cx="2844800" cy="457200"/>
          </a:xfrm>
          <a:prstGeom prst="rect">
            <a:avLst/>
          </a:prstGeom>
        </p:spPr>
        <p:txBody>
          <a:bodyPr/>
          <a:lstStyle>
            <a:lvl1pPr>
              <a:defRPr/>
            </a:lvl1pPr>
          </a:lstStyle>
          <a:p>
            <a:fld id="{00EEBC6B-8388-4D17-BFB1-00B2F3C10B15}" type="slidenum">
              <a:rPr lang="en-US" altLang="en-US">
                <a:solidFill>
                  <a:srgbClr val="283D5E"/>
                </a:solidFill>
              </a:rPr>
              <a:pPr/>
              <a:t>‹#›</a:t>
            </a:fld>
            <a:endParaRPr lang="en-US" altLang="en-US">
              <a:solidFill>
                <a:srgbClr val="283D5E"/>
              </a:solidFill>
            </a:endParaRPr>
          </a:p>
        </p:txBody>
      </p:sp>
    </p:spTree>
    <p:extLst>
      <p:ext uri="{BB962C8B-B14F-4D97-AF65-F5344CB8AC3E}">
        <p14:creationId xmlns:p14="http://schemas.microsoft.com/office/powerpoint/2010/main" val="133930524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2547416673"/>
      </p:ext>
    </p:extLst>
  </p:cSld>
  <p:clrMapOvr>
    <a:masterClrMapping/>
  </p:clrMapOvr>
  <p:transition>
    <p:fade/>
  </p:transition>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2907478"/>
      </p:ext>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8427088"/>
      </p:ext>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168927"/>
      </p:ext>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3515073"/>
      </p:ext>
    </p:extLst>
  </p:cSld>
  <p:clrMapOvr>
    <a:masterClrMapping/>
  </p:clrMapOvr>
  <p:transition>
    <p:fade/>
  </p:transition>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14808"/>
      </p:ext>
    </p:extLst>
  </p:cSld>
  <p:clrMapOvr>
    <a:masterClrMapping/>
  </p:clrMapOvr>
  <p:transition>
    <p:fade/>
  </p:transition>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7860904"/>
      </p:ext>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761742"/>
      </p:ext>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7951249"/>
      </p:ext>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973281377"/>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17600" y="5943600"/>
            <a:ext cx="2540000" cy="304800"/>
          </a:xfrm>
          <a:prstGeom prst="rect">
            <a:avLst/>
          </a:prstGeom>
        </p:spPr>
        <p:txBody>
          <a:bodyPr/>
          <a:lstStyle>
            <a:lvl1pPr>
              <a:defRPr/>
            </a:lvl1pPr>
          </a:lstStyle>
          <a:p>
            <a:endParaRPr lang="en-US" altLang="en-US">
              <a:solidFill>
                <a:srgbClr val="283D5E"/>
              </a:solidFill>
            </a:endParaRPr>
          </a:p>
        </p:txBody>
      </p:sp>
      <p:sp>
        <p:nvSpPr>
          <p:cNvPr id="4" name="Footer Placeholder 3"/>
          <p:cNvSpPr>
            <a:spLocks noGrp="1"/>
          </p:cNvSpPr>
          <p:nvPr>
            <p:ph type="ftr" sz="quarter" idx="11"/>
          </p:nvPr>
        </p:nvSpPr>
        <p:spPr/>
        <p:txBody>
          <a:bodyPr/>
          <a:lstStyle>
            <a:lvl1pPr>
              <a:defRPr/>
            </a:lvl1pPr>
          </a:lstStyle>
          <a:p>
            <a:endParaRPr lang="en-US" altLang="en-US">
              <a:solidFill>
                <a:srgbClr val="CACFD1">
                  <a:lumMod val="75000"/>
                </a:srgbClr>
              </a:solidFill>
            </a:endParaRPr>
          </a:p>
        </p:txBody>
      </p:sp>
      <p:sp>
        <p:nvSpPr>
          <p:cNvPr id="5" name="Slide Number Placeholder 4"/>
          <p:cNvSpPr>
            <a:spLocks noGrp="1"/>
          </p:cNvSpPr>
          <p:nvPr>
            <p:ph type="sldNum" sz="quarter" idx="12"/>
          </p:nvPr>
        </p:nvSpPr>
        <p:spPr>
          <a:xfrm>
            <a:off x="4978400" y="6248400"/>
            <a:ext cx="2540000" cy="457200"/>
          </a:xfrm>
          <a:prstGeom prst="rect">
            <a:avLst/>
          </a:prstGeom>
        </p:spPr>
        <p:txBody>
          <a:bodyPr/>
          <a:lstStyle>
            <a:lvl1pPr>
              <a:defRPr/>
            </a:lvl1pPr>
          </a:lstStyle>
          <a:p>
            <a:fld id="{B2D9BEF6-2EAE-4189-BE0D-DEEA011F4248}" type="slidenum">
              <a:rPr lang="en-US" altLang="en-US">
                <a:solidFill>
                  <a:srgbClr val="283D5E"/>
                </a:solidFill>
              </a:rPr>
              <a:pPr/>
              <a:t>‹#›</a:t>
            </a:fld>
            <a:endParaRPr lang="en-US" altLang="en-US">
              <a:solidFill>
                <a:srgbClr val="283D5E"/>
              </a:solidFill>
            </a:endParaRPr>
          </a:p>
        </p:txBody>
      </p:sp>
    </p:spTree>
    <p:extLst>
      <p:ext uri="{BB962C8B-B14F-4D97-AF65-F5344CB8AC3E}">
        <p14:creationId xmlns:p14="http://schemas.microsoft.com/office/powerpoint/2010/main" val="427142346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232102623"/>
      </p:ext>
    </p:extLst>
  </p:cSld>
  <p:clrMapOvr>
    <a:masterClrMapping/>
  </p:clrMapOvr>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4545276"/>
      </p:ext>
    </p:extLst>
  </p:cSld>
  <p:clrMapOvr>
    <a:masterClrMapping/>
  </p:clrMapOvr>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906227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2205168"/>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812090466"/>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5885377"/>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369833"/>
      </p:ext>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36895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134475"/>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848862"/>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682203"/>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722356"/>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5299240"/>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649223420"/>
      </p:ext>
    </p:extLst>
  </p:cSld>
  <p:clrMapOvr>
    <a:masterClrMapping/>
  </p:clrMapOvr>
  <p:transition>
    <p:fade/>
  </p:transition>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62457180"/>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33670"/>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7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06290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8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191880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674985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30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620014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3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181179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3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3434193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3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5967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22440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311009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812843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559911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294813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3940114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75">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013">
                <a:solidFill>
                  <a:schemeClr val="accent1">
                    <a:lumMod val="75000"/>
                  </a:schemeClr>
                </a:solidFill>
              </a:defRPr>
            </a:lvl1pPr>
            <a:lvl2pPr>
              <a:buFontTx/>
              <a:buNone/>
              <a:defRPr sz="1013">
                <a:solidFill>
                  <a:schemeClr val="accent1">
                    <a:lumMod val="75000"/>
                  </a:schemeClr>
                </a:solidFill>
              </a:defRPr>
            </a:lvl2pPr>
            <a:lvl3pPr>
              <a:buFontTx/>
              <a:buNone/>
              <a:defRPr sz="1013">
                <a:solidFill>
                  <a:schemeClr val="accent1">
                    <a:lumMod val="75000"/>
                  </a:schemeClr>
                </a:solidFill>
              </a:defRPr>
            </a:lvl3pPr>
            <a:lvl4pPr>
              <a:buFontTx/>
              <a:buNone/>
              <a:defRPr sz="1013">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31267" indent="-131267">
              <a:defRPr sz="1013">
                <a:solidFill>
                  <a:schemeClr val="tx1"/>
                </a:solidFill>
              </a:defRPr>
            </a:lvl1pPr>
            <a:lvl2pPr marL="257175" indent="-125909">
              <a:defRPr sz="900">
                <a:solidFill>
                  <a:schemeClr val="tx1"/>
                </a:solidFill>
              </a:defRPr>
            </a:lvl2pPr>
            <a:lvl3pPr marL="131267" indent="-131267">
              <a:defRPr sz="1013">
                <a:solidFill>
                  <a:schemeClr val="bg2">
                    <a:lumMod val="50000"/>
                    <a:lumOff val="50000"/>
                  </a:schemeClr>
                </a:solidFill>
              </a:defRPr>
            </a:lvl3pPr>
            <a:lvl4pPr marL="131267" indent="-131267">
              <a:defRPr sz="1013">
                <a:solidFill>
                  <a:schemeClr val="bg2">
                    <a:lumMod val="50000"/>
                    <a:lumOff val="50000"/>
                  </a:schemeClr>
                </a:solidFill>
              </a:defRPr>
            </a:lvl4pPr>
            <a:lvl5pPr marL="131267" indent="-131267">
              <a:defRPr sz="1013">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4"/>
            <a:ext cx="4673600" cy="265457"/>
          </a:xfrm>
          <a:prstGeom prst="rect">
            <a:avLst/>
          </a:prstGeom>
          <a:noFill/>
        </p:spPr>
        <p:txBody>
          <a:bodyPr wrap="square" rtlCol="0">
            <a:spAutoFit/>
          </a:bodyPr>
          <a:lstStyle/>
          <a:p>
            <a:pPr algn="ctr" fontAlgn="base">
              <a:spcBef>
                <a:spcPct val="0"/>
              </a:spcBef>
              <a:spcAft>
                <a:spcPct val="0"/>
              </a:spcAft>
            </a:pPr>
            <a:r>
              <a:rPr lang="en-US" sz="1125">
                <a:solidFill>
                  <a:srgbClr val="283D5E"/>
                </a:solidFill>
              </a:rPr>
              <a:t>Schedule</a:t>
            </a:r>
            <a:endParaRPr lang="en-US" sz="1013">
              <a:solidFill>
                <a:srgbClr val="283D5E"/>
              </a:solidFill>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31267" indent="-131267">
              <a:defRPr sz="1013">
                <a:solidFill>
                  <a:schemeClr val="tx1"/>
                </a:solidFill>
              </a:defRPr>
            </a:lvl1pPr>
            <a:lvl2pPr marL="257175" indent="-125909">
              <a:defRPr sz="900">
                <a:solidFill>
                  <a:schemeClr val="tx1"/>
                </a:solidFill>
              </a:defRPr>
            </a:lvl2pPr>
            <a:lvl3pPr marL="131267" indent="-131267">
              <a:defRPr sz="1013">
                <a:solidFill>
                  <a:schemeClr val="bg2">
                    <a:lumMod val="50000"/>
                    <a:lumOff val="50000"/>
                  </a:schemeClr>
                </a:solidFill>
              </a:defRPr>
            </a:lvl3pPr>
            <a:lvl4pPr marL="131267" indent="-131267">
              <a:defRPr sz="1013">
                <a:solidFill>
                  <a:schemeClr val="bg2">
                    <a:lumMod val="50000"/>
                    <a:lumOff val="50000"/>
                  </a:schemeClr>
                </a:solidFill>
              </a:defRPr>
            </a:lvl4pPr>
            <a:lvl5pPr marL="131267" indent="-131267">
              <a:defRPr sz="1013">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4"/>
            <a:ext cx="4673600" cy="265457"/>
          </a:xfrm>
          <a:prstGeom prst="rect">
            <a:avLst/>
          </a:prstGeom>
          <a:noFill/>
        </p:spPr>
        <p:txBody>
          <a:bodyPr wrap="square" rtlCol="0">
            <a:spAutoFit/>
          </a:bodyPr>
          <a:lstStyle/>
          <a:p>
            <a:pPr algn="ctr" fontAlgn="base">
              <a:spcBef>
                <a:spcPct val="0"/>
              </a:spcBef>
              <a:spcAft>
                <a:spcPct val="0"/>
              </a:spcAft>
            </a:pPr>
            <a:r>
              <a:rPr lang="en-US" sz="1125">
                <a:solidFill>
                  <a:srgbClr val="283D5E"/>
                </a:solidFill>
              </a:rPr>
              <a:t>Pre-class</a:t>
            </a:r>
            <a:endParaRPr lang="en-US" sz="1013">
              <a:solidFill>
                <a:srgbClr val="283D5E"/>
              </a:solidFill>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2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013">
                <a:solidFill>
                  <a:schemeClr val="accent1">
                    <a:lumMod val="75000"/>
                  </a:schemeClr>
                </a:solidFill>
              </a:defRPr>
            </a:lvl1pPr>
            <a:lvl2pPr>
              <a:buFontTx/>
              <a:buNone/>
              <a:defRPr sz="1013">
                <a:solidFill>
                  <a:schemeClr val="accent1">
                    <a:lumMod val="75000"/>
                  </a:schemeClr>
                </a:solidFill>
              </a:defRPr>
            </a:lvl2pPr>
            <a:lvl3pPr>
              <a:buFontTx/>
              <a:buNone/>
              <a:defRPr sz="1013">
                <a:solidFill>
                  <a:schemeClr val="accent1">
                    <a:lumMod val="75000"/>
                  </a:schemeClr>
                </a:solidFill>
              </a:defRPr>
            </a:lvl3pPr>
            <a:lvl4pPr>
              <a:buFontTx/>
              <a:buNone/>
              <a:defRPr sz="1013">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8" name="TextBox 7"/>
          <p:cNvSpPr txBox="1"/>
          <p:nvPr/>
        </p:nvSpPr>
        <p:spPr>
          <a:xfrm>
            <a:off x="203200" y="1524004"/>
            <a:ext cx="2743200" cy="265457"/>
          </a:xfrm>
          <a:prstGeom prst="rect">
            <a:avLst/>
          </a:prstGeom>
          <a:noFill/>
        </p:spPr>
        <p:txBody>
          <a:bodyPr wrap="square" rtlCol="0">
            <a:spAutoFit/>
          </a:bodyPr>
          <a:lstStyle/>
          <a:p>
            <a:pPr fontAlgn="base">
              <a:spcBef>
                <a:spcPct val="0"/>
              </a:spcBef>
              <a:spcAft>
                <a:spcPct val="0"/>
              </a:spcAft>
            </a:pPr>
            <a:r>
              <a:rPr lang="en-US" sz="1125">
                <a:solidFill>
                  <a:srgbClr val="283D5E"/>
                </a:solidFill>
              </a:rPr>
              <a:t>Topics</a:t>
            </a:r>
            <a:endParaRPr lang="en-US" sz="1013">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161628" indent="-161628">
              <a:buNone/>
              <a:defRPr sz="788">
                <a:solidFill>
                  <a:schemeClr val="accent1">
                    <a:lumMod val="50000"/>
                  </a:schemeClr>
                </a:solidFill>
              </a:defRPr>
            </a:lvl1pPr>
            <a:lvl2pPr marL="161628" indent="-95548">
              <a:spcBef>
                <a:spcPts val="0"/>
              </a:spcBef>
              <a:defRPr sz="675">
                <a:solidFill>
                  <a:schemeClr val="accent1">
                    <a:lumMod val="50000"/>
                  </a:schemeClr>
                </a:solidFill>
              </a:defRPr>
            </a:lvl2pPr>
            <a:lvl3pPr>
              <a:defRPr sz="619">
                <a:solidFill>
                  <a:schemeClr val="accent1">
                    <a:lumMod val="50000"/>
                  </a:schemeClr>
                </a:solidFill>
              </a:defRPr>
            </a:lvl3pPr>
            <a:lvl4pPr>
              <a:defRPr sz="675">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927946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35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013">
                <a:solidFill>
                  <a:schemeClr val="accent1">
                    <a:lumMod val="75000"/>
                  </a:schemeClr>
                </a:solidFill>
              </a:defRPr>
            </a:lvl1pPr>
            <a:lvl2pPr>
              <a:buFontTx/>
              <a:buNone/>
              <a:defRPr sz="1013">
                <a:solidFill>
                  <a:schemeClr val="accent1">
                    <a:lumMod val="75000"/>
                  </a:schemeClr>
                </a:solidFill>
              </a:defRPr>
            </a:lvl2pPr>
            <a:lvl3pPr>
              <a:buFontTx/>
              <a:buNone/>
              <a:defRPr sz="1013">
                <a:solidFill>
                  <a:schemeClr val="accent1">
                    <a:lumMod val="75000"/>
                  </a:schemeClr>
                </a:solidFill>
              </a:defRPr>
            </a:lvl3pPr>
            <a:lvl4pPr>
              <a:buFontTx/>
              <a:buNone/>
              <a:defRPr sz="1013">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8" name="TextBox 7"/>
          <p:cNvSpPr txBox="1"/>
          <p:nvPr/>
        </p:nvSpPr>
        <p:spPr>
          <a:xfrm>
            <a:off x="203200" y="1524004"/>
            <a:ext cx="2743200" cy="265457"/>
          </a:xfrm>
          <a:prstGeom prst="rect">
            <a:avLst/>
          </a:prstGeom>
          <a:noFill/>
        </p:spPr>
        <p:txBody>
          <a:bodyPr wrap="square" rtlCol="0">
            <a:spAutoFit/>
          </a:bodyPr>
          <a:lstStyle/>
          <a:p>
            <a:pPr fontAlgn="base">
              <a:spcBef>
                <a:spcPct val="0"/>
              </a:spcBef>
              <a:spcAft>
                <a:spcPct val="0"/>
              </a:spcAft>
            </a:pPr>
            <a:r>
              <a:rPr lang="en-US" sz="1125">
                <a:solidFill>
                  <a:srgbClr val="283D5E"/>
                </a:solidFill>
              </a:rPr>
              <a:t>Topics</a:t>
            </a:r>
            <a:endParaRPr lang="en-US" sz="1013">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161628" indent="-161628">
              <a:buNone/>
              <a:defRPr sz="788">
                <a:solidFill>
                  <a:schemeClr val="accent1">
                    <a:lumMod val="50000"/>
                  </a:schemeClr>
                </a:solidFill>
              </a:defRPr>
            </a:lvl1pPr>
            <a:lvl2pPr marL="161628" indent="-95548">
              <a:spcBef>
                <a:spcPts val="0"/>
              </a:spcBef>
              <a:defRPr sz="675">
                <a:solidFill>
                  <a:schemeClr val="accent1">
                    <a:lumMod val="50000"/>
                  </a:schemeClr>
                </a:solidFill>
              </a:defRPr>
            </a:lvl2pPr>
            <a:lvl3pPr>
              <a:defRPr sz="619">
                <a:solidFill>
                  <a:schemeClr val="accent1">
                    <a:lumMod val="50000"/>
                  </a:schemeClr>
                </a:solidFill>
              </a:defRPr>
            </a:lvl3pPr>
            <a:lvl4pPr>
              <a:defRPr sz="675">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997332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405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1238" baseline="0">
                <a:solidFill>
                  <a:schemeClr val="tx1">
                    <a:lumMod val="75000"/>
                  </a:schemeClr>
                </a:solidFill>
              </a:defRPr>
            </a:lvl1pPr>
            <a:lvl2pPr marL="257175" indent="0" algn="ctr">
              <a:buNone/>
              <a:defRPr sz="1238"/>
            </a:lvl2pPr>
            <a:lvl3pPr marL="514350" indent="0" algn="ctr">
              <a:buNone/>
              <a:defRPr sz="1238"/>
            </a:lvl3pPr>
            <a:lvl4pPr marL="771525" indent="0" algn="ctr">
              <a:buNone/>
              <a:defRPr sz="1125"/>
            </a:lvl4pPr>
            <a:lvl5pPr marL="1028700" indent="0" algn="ctr">
              <a:buNone/>
              <a:defRPr sz="1125"/>
            </a:lvl5pPr>
            <a:lvl6pPr marL="1285875" indent="0" algn="ctr">
              <a:buNone/>
              <a:defRPr sz="1125"/>
            </a:lvl6pPr>
            <a:lvl7pPr marL="1543050" indent="0" algn="ctr">
              <a:buNone/>
              <a:defRPr sz="1125"/>
            </a:lvl7pPr>
            <a:lvl8pPr marL="1800225" indent="0" algn="ctr">
              <a:buNone/>
              <a:defRPr sz="1125"/>
            </a:lvl8pPr>
            <a:lvl9pPr marL="2057400" indent="0" algn="ctr">
              <a:buNone/>
              <a:defRPr sz="1125"/>
            </a:lvl9pPr>
          </a:lstStyle>
          <a:p>
            <a:r>
              <a:rPr lang="en-US"/>
              <a:t>Click to edit Master subtitle style</a:t>
            </a:r>
          </a:p>
        </p:txBody>
      </p:sp>
      <p:sp>
        <p:nvSpPr>
          <p:cNvPr id="4" name="Date Placeholder 3"/>
          <p:cNvSpPr>
            <a:spLocks noGrp="1"/>
          </p:cNvSpPr>
          <p:nvPr>
            <p:ph type="dt" sz="half" idx="10"/>
          </p:nvPr>
        </p:nvSpPr>
        <p:spPr>
          <a:xfrm rot="16200000">
            <a:off x="10797545" y="998539"/>
            <a:ext cx="1904999" cy="365125"/>
          </a:xfrm>
          <a:prstGeom prst="rect">
            <a:avLst/>
          </a:prstGeom>
        </p:spPr>
        <p:txBody>
          <a:bodyPr/>
          <a:lstStyle>
            <a:lvl1pPr>
              <a:defRPr>
                <a:solidFill>
                  <a:schemeClr val="tx1">
                    <a:lumMod val="50000"/>
                  </a:schemeClr>
                </a:solidFill>
              </a:defRPr>
            </a:lvl1pPr>
          </a:lstStyle>
          <a:p>
            <a:fld id="{1584BABA-ECE9-AA44-AD7E-83C354BC8755}" type="datetimeFigureOut">
              <a:rPr lang="en-US" smtClean="0"/>
              <a:t>7/29/2022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a:xfrm>
            <a:off x="11292840" y="6172204"/>
            <a:ext cx="914400" cy="593725"/>
          </a:xfrm>
          <a:prstGeom prst="rect">
            <a:avLst/>
          </a:prstGeom>
        </p:spPr>
        <p:txBody>
          <a:bodyPr/>
          <a:lstStyle>
            <a:lvl1pPr>
              <a:defRPr>
                <a:solidFill>
                  <a:schemeClr val="tx1">
                    <a:lumMod val="65000"/>
                  </a:schemeClr>
                </a:solidFill>
              </a:defRPr>
            </a:lvl1pPr>
          </a:lstStyle>
          <a:p>
            <a:fld id="{24CC0DD7-42D4-2D40-965B-D9D0D0277763}" type="slidenum">
              <a:rPr lang="en-US" smtClean="0"/>
              <a:t>‹#›</a:t>
            </a:fld>
            <a:endParaRPr lang="en-US"/>
          </a:p>
        </p:txBody>
      </p:sp>
    </p:spTree>
    <p:extLst>
      <p:ext uri="{BB962C8B-B14F-4D97-AF65-F5344CB8AC3E}">
        <p14:creationId xmlns:p14="http://schemas.microsoft.com/office/powerpoint/2010/main" val="61740696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05062917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21068931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504775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06225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2605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191716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9534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1353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977713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991138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3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Text Placeholder 8"/>
          <p:cNvSpPr>
            <a:spLocks noGrp="1"/>
          </p:cNvSpPr>
          <p:nvPr>
            <p:ph type="body" sz="quarter" idx="12"/>
          </p:nvPr>
        </p:nvSpPr>
        <p:spPr>
          <a:xfrm>
            <a:off x="13208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2"/>
            <a:ext cx="4673600" cy="323165"/>
          </a:xfrm>
          <a:prstGeom prst="rect">
            <a:avLst/>
          </a:prstGeom>
          <a:noFill/>
        </p:spPr>
        <p:txBody>
          <a:bodyPr wrap="square" rtlCol="0">
            <a:spAutoFit/>
          </a:bodyPr>
          <a:lstStyle/>
          <a:p>
            <a:pPr algn="ctr"/>
            <a:r>
              <a:rPr lang="en-US" sz="1500">
                <a:effectLst/>
                <a:latin typeface="+mj-lt"/>
              </a:rPr>
              <a:t>Schedule</a:t>
            </a:r>
            <a:endParaRPr lang="en-US">
              <a:effectLst/>
              <a:latin typeface="+mj-lt"/>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Text Placeholder 8"/>
          <p:cNvSpPr>
            <a:spLocks noGrp="1"/>
          </p:cNvSpPr>
          <p:nvPr>
            <p:ph type="body" sz="quarter" idx="13"/>
          </p:nvPr>
        </p:nvSpPr>
        <p:spPr>
          <a:xfrm>
            <a:off x="61976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2"/>
            <a:ext cx="4673600" cy="323165"/>
          </a:xfrm>
          <a:prstGeom prst="rect">
            <a:avLst/>
          </a:prstGeom>
          <a:noFill/>
        </p:spPr>
        <p:txBody>
          <a:bodyPr wrap="square" rtlCol="0">
            <a:spAutoFit/>
          </a:bodyPr>
          <a:lstStyle/>
          <a:p>
            <a:pPr algn="ctr"/>
            <a:r>
              <a:rPr lang="en-US" sz="1500">
                <a:effectLst/>
                <a:latin typeface="+mj-lt"/>
              </a:rPr>
              <a:t>Pre-class</a:t>
            </a:r>
            <a:endParaRPr lang="en-US">
              <a:effectLst/>
              <a:latin typeface="+mj-lt"/>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87625003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145991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6729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837905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956079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9459674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465392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350">
                <a:solidFill>
                  <a:schemeClr val="bg1"/>
                </a:solidFill>
              </a:defRPr>
            </a:lvl1pPr>
            <a:lvl2pPr>
              <a:buFont typeface="Arial" pitchFamily="34" charset="0"/>
              <a:buChar char="•"/>
              <a:defRPr sz="1125">
                <a:solidFill>
                  <a:schemeClr val="bg1"/>
                </a:solidFill>
              </a:defRPr>
            </a:lvl2pPr>
            <a:lvl3pPr>
              <a:defRPr sz="1013">
                <a:solidFill>
                  <a:schemeClr val="bg1"/>
                </a:solidFill>
              </a:defRPr>
            </a:lvl3pPr>
            <a:lvl4pPr>
              <a:defRPr sz="1013">
                <a:solidFill>
                  <a:schemeClr val="bg1"/>
                </a:solidFill>
              </a:defRPr>
            </a:lvl4pPr>
            <a:lvl5pPr>
              <a:defRPr sz="1013">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9840370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75">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013">
                <a:solidFill>
                  <a:schemeClr val="accent1">
                    <a:lumMod val="75000"/>
                  </a:schemeClr>
                </a:solidFill>
              </a:defRPr>
            </a:lvl1pPr>
            <a:lvl2pPr>
              <a:buFontTx/>
              <a:buNone/>
              <a:defRPr sz="1013">
                <a:solidFill>
                  <a:schemeClr val="accent1">
                    <a:lumMod val="75000"/>
                  </a:schemeClr>
                </a:solidFill>
              </a:defRPr>
            </a:lvl2pPr>
            <a:lvl3pPr>
              <a:buFontTx/>
              <a:buNone/>
              <a:defRPr sz="1013">
                <a:solidFill>
                  <a:schemeClr val="accent1">
                    <a:lumMod val="75000"/>
                  </a:schemeClr>
                </a:solidFill>
              </a:defRPr>
            </a:lvl3pPr>
            <a:lvl4pPr>
              <a:buFontTx/>
              <a:buNone/>
              <a:defRPr sz="1013">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31267" indent="-131267">
              <a:defRPr sz="1013">
                <a:solidFill>
                  <a:schemeClr val="tx1"/>
                </a:solidFill>
              </a:defRPr>
            </a:lvl1pPr>
            <a:lvl2pPr marL="257175" indent="-125909">
              <a:defRPr sz="900">
                <a:solidFill>
                  <a:schemeClr val="tx1"/>
                </a:solidFill>
              </a:defRPr>
            </a:lvl2pPr>
            <a:lvl3pPr marL="131267" indent="-131267">
              <a:defRPr sz="1013">
                <a:solidFill>
                  <a:schemeClr val="bg2">
                    <a:lumMod val="50000"/>
                    <a:lumOff val="50000"/>
                  </a:schemeClr>
                </a:solidFill>
              </a:defRPr>
            </a:lvl3pPr>
            <a:lvl4pPr marL="131267" indent="-131267">
              <a:defRPr sz="1013">
                <a:solidFill>
                  <a:schemeClr val="bg2">
                    <a:lumMod val="50000"/>
                    <a:lumOff val="50000"/>
                  </a:schemeClr>
                </a:solidFill>
              </a:defRPr>
            </a:lvl4pPr>
            <a:lvl5pPr marL="131267" indent="-131267">
              <a:defRPr sz="1013">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4"/>
            <a:ext cx="4673600" cy="265457"/>
          </a:xfrm>
          <a:prstGeom prst="rect">
            <a:avLst/>
          </a:prstGeom>
          <a:noFill/>
        </p:spPr>
        <p:txBody>
          <a:bodyPr wrap="square" rtlCol="0">
            <a:spAutoFit/>
          </a:bodyPr>
          <a:lstStyle/>
          <a:p>
            <a:pPr algn="ctr" fontAlgn="base">
              <a:spcBef>
                <a:spcPct val="0"/>
              </a:spcBef>
              <a:spcAft>
                <a:spcPct val="0"/>
              </a:spcAft>
            </a:pPr>
            <a:r>
              <a:rPr lang="en-US" sz="1125">
                <a:solidFill>
                  <a:srgbClr val="283D5E"/>
                </a:solidFill>
              </a:rPr>
              <a:t>Schedule</a:t>
            </a:r>
            <a:endParaRPr lang="en-US" sz="1013">
              <a:solidFill>
                <a:srgbClr val="283D5E"/>
              </a:solidFill>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31267" indent="-131267">
              <a:defRPr sz="1013">
                <a:solidFill>
                  <a:schemeClr val="tx1"/>
                </a:solidFill>
              </a:defRPr>
            </a:lvl1pPr>
            <a:lvl2pPr marL="257175" indent="-125909">
              <a:defRPr sz="900">
                <a:solidFill>
                  <a:schemeClr val="tx1"/>
                </a:solidFill>
              </a:defRPr>
            </a:lvl2pPr>
            <a:lvl3pPr marL="131267" indent="-131267">
              <a:defRPr sz="1013">
                <a:solidFill>
                  <a:schemeClr val="bg2">
                    <a:lumMod val="50000"/>
                    <a:lumOff val="50000"/>
                  </a:schemeClr>
                </a:solidFill>
              </a:defRPr>
            </a:lvl3pPr>
            <a:lvl4pPr marL="131267" indent="-131267">
              <a:defRPr sz="1013">
                <a:solidFill>
                  <a:schemeClr val="bg2">
                    <a:lumMod val="50000"/>
                    <a:lumOff val="50000"/>
                  </a:schemeClr>
                </a:solidFill>
              </a:defRPr>
            </a:lvl4pPr>
            <a:lvl5pPr marL="131267" indent="-131267">
              <a:defRPr sz="1013">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4"/>
            <a:ext cx="4673600" cy="265457"/>
          </a:xfrm>
          <a:prstGeom prst="rect">
            <a:avLst/>
          </a:prstGeom>
          <a:noFill/>
        </p:spPr>
        <p:txBody>
          <a:bodyPr wrap="square" rtlCol="0">
            <a:spAutoFit/>
          </a:bodyPr>
          <a:lstStyle/>
          <a:p>
            <a:pPr algn="ctr" fontAlgn="base">
              <a:spcBef>
                <a:spcPct val="0"/>
              </a:spcBef>
              <a:spcAft>
                <a:spcPct val="0"/>
              </a:spcAft>
            </a:pPr>
            <a:r>
              <a:rPr lang="en-US" sz="1125">
                <a:solidFill>
                  <a:srgbClr val="283D5E"/>
                </a:solidFill>
              </a:rPr>
              <a:t>Pre-class</a:t>
            </a:r>
            <a:endParaRPr lang="en-US" sz="1013">
              <a:solidFill>
                <a:srgbClr val="283D5E"/>
              </a:solidFill>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9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013">
                <a:solidFill>
                  <a:schemeClr val="accent1">
                    <a:lumMod val="75000"/>
                  </a:schemeClr>
                </a:solidFill>
              </a:defRPr>
            </a:lvl1pPr>
            <a:lvl2pPr>
              <a:buFontTx/>
              <a:buNone/>
              <a:defRPr sz="1013">
                <a:solidFill>
                  <a:schemeClr val="accent1">
                    <a:lumMod val="75000"/>
                  </a:schemeClr>
                </a:solidFill>
              </a:defRPr>
            </a:lvl2pPr>
            <a:lvl3pPr>
              <a:buFontTx/>
              <a:buNone/>
              <a:defRPr sz="1013">
                <a:solidFill>
                  <a:schemeClr val="accent1">
                    <a:lumMod val="75000"/>
                  </a:schemeClr>
                </a:solidFill>
              </a:defRPr>
            </a:lvl3pPr>
            <a:lvl4pPr>
              <a:buFontTx/>
              <a:buNone/>
              <a:defRPr sz="1013">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8" name="TextBox 7"/>
          <p:cNvSpPr txBox="1"/>
          <p:nvPr/>
        </p:nvSpPr>
        <p:spPr>
          <a:xfrm>
            <a:off x="203200" y="1524004"/>
            <a:ext cx="2743200" cy="265457"/>
          </a:xfrm>
          <a:prstGeom prst="rect">
            <a:avLst/>
          </a:prstGeom>
          <a:noFill/>
        </p:spPr>
        <p:txBody>
          <a:bodyPr wrap="square" rtlCol="0">
            <a:spAutoFit/>
          </a:bodyPr>
          <a:lstStyle/>
          <a:p>
            <a:pPr fontAlgn="base">
              <a:spcBef>
                <a:spcPct val="0"/>
              </a:spcBef>
              <a:spcAft>
                <a:spcPct val="0"/>
              </a:spcAft>
            </a:pPr>
            <a:r>
              <a:rPr lang="en-US" sz="1125">
                <a:solidFill>
                  <a:srgbClr val="283D5E"/>
                </a:solidFill>
              </a:rPr>
              <a:t>Topics</a:t>
            </a:r>
            <a:endParaRPr lang="en-US" sz="1013">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161628" indent="-161628">
              <a:buNone/>
              <a:defRPr sz="788">
                <a:solidFill>
                  <a:schemeClr val="accent1">
                    <a:lumMod val="50000"/>
                  </a:schemeClr>
                </a:solidFill>
              </a:defRPr>
            </a:lvl1pPr>
            <a:lvl2pPr marL="161628" indent="-95548">
              <a:spcBef>
                <a:spcPts val="0"/>
              </a:spcBef>
              <a:defRPr sz="675">
                <a:solidFill>
                  <a:schemeClr val="accent1">
                    <a:lumMod val="50000"/>
                  </a:schemeClr>
                </a:solidFill>
              </a:defRPr>
            </a:lvl2pPr>
            <a:lvl3pPr>
              <a:defRPr sz="619">
                <a:solidFill>
                  <a:schemeClr val="accent1">
                    <a:lumMod val="50000"/>
                  </a:schemeClr>
                </a:solidFill>
              </a:defRPr>
            </a:lvl3pPr>
            <a:lvl4pPr>
              <a:defRPr sz="675">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4805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2"/>
            <a:ext cx="2743200" cy="323165"/>
          </a:xfrm>
          <a:prstGeom prst="rect">
            <a:avLst/>
          </a:prstGeom>
          <a:noFill/>
        </p:spPr>
        <p:txBody>
          <a:bodyPr wrap="square" rtlCol="0">
            <a:spAutoFit/>
          </a:bodyPr>
          <a:lstStyle/>
          <a:p>
            <a:r>
              <a:rPr lang="en-US" sz="15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35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013">
                <a:solidFill>
                  <a:schemeClr val="accent1">
                    <a:lumMod val="75000"/>
                  </a:schemeClr>
                </a:solidFill>
              </a:defRPr>
            </a:lvl1pPr>
            <a:lvl2pPr>
              <a:buFontTx/>
              <a:buNone/>
              <a:defRPr sz="1013">
                <a:solidFill>
                  <a:schemeClr val="accent1">
                    <a:lumMod val="75000"/>
                  </a:schemeClr>
                </a:solidFill>
              </a:defRPr>
            </a:lvl2pPr>
            <a:lvl3pPr>
              <a:buFontTx/>
              <a:buNone/>
              <a:defRPr sz="1013">
                <a:solidFill>
                  <a:schemeClr val="accent1">
                    <a:lumMod val="75000"/>
                  </a:schemeClr>
                </a:solidFill>
              </a:defRPr>
            </a:lvl3pPr>
            <a:lvl4pPr>
              <a:buFontTx/>
              <a:buNone/>
              <a:defRPr sz="1013">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013">
              <a:solidFill>
                <a:srgbClr val="283D5E"/>
              </a:solidFill>
            </a:endParaRPr>
          </a:p>
        </p:txBody>
      </p:sp>
      <p:sp>
        <p:nvSpPr>
          <p:cNvPr id="8" name="TextBox 7"/>
          <p:cNvSpPr txBox="1"/>
          <p:nvPr/>
        </p:nvSpPr>
        <p:spPr>
          <a:xfrm>
            <a:off x="203200" y="1524004"/>
            <a:ext cx="2743200" cy="265457"/>
          </a:xfrm>
          <a:prstGeom prst="rect">
            <a:avLst/>
          </a:prstGeom>
          <a:noFill/>
        </p:spPr>
        <p:txBody>
          <a:bodyPr wrap="square" rtlCol="0">
            <a:spAutoFit/>
          </a:bodyPr>
          <a:lstStyle/>
          <a:p>
            <a:pPr fontAlgn="base">
              <a:spcBef>
                <a:spcPct val="0"/>
              </a:spcBef>
              <a:spcAft>
                <a:spcPct val="0"/>
              </a:spcAft>
            </a:pPr>
            <a:r>
              <a:rPr lang="en-US" sz="1125">
                <a:solidFill>
                  <a:srgbClr val="283D5E"/>
                </a:solidFill>
              </a:rPr>
              <a:t>Topics</a:t>
            </a:r>
            <a:endParaRPr lang="en-US" sz="1013">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161628" indent="-161628">
              <a:buNone/>
              <a:defRPr sz="788">
                <a:solidFill>
                  <a:schemeClr val="accent1">
                    <a:lumMod val="50000"/>
                  </a:schemeClr>
                </a:solidFill>
              </a:defRPr>
            </a:lvl1pPr>
            <a:lvl2pPr marL="161628" indent="-95548">
              <a:spcBef>
                <a:spcPts val="0"/>
              </a:spcBef>
              <a:defRPr sz="675">
                <a:solidFill>
                  <a:schemeClr val="accent1">
                    <a:lumMod val="50000"/>
                  </a:schemeClr>
                </a:solidFill>
              </a:defRPr>
            </a:lvl2pPr>
            <a:lvl3pPr>
              <a:defRPr sz="619">
                <a:solidFill>
                  <a:schemeClr val="accent1">
                    <a:lumMod val="50000"/>
                  </a:schemeClr>
                </a:solidFill>
              </a:defRPr>
            </a:lvl3pPr>
            <a:lvl4pPr>
              <a:defRPr sz="675">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59677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405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1238" baseline="0">
                <a:solidFill>
                  <a:schemeClr val="tx1">
                    <a:lumMod val="75000"/>
                  </a:schemeClr>
                </a:solidFill>
              </a:defRPr>
            </a:lvl1pPr>
            <a:lvl2pPr marL="257175" indent="0" algn="ctr">
              <a:buNone/>
              <a:defRPr sz="1238"/>
            </a:lvl2pPr>
            <a:lvl3pPr marL="514350" indent="0" algn="ctr">
              <a:buNone/>
              <a:defRPr sz="1238"/>
            </a:lvl3pPr>
            <a:lvl4pPr marL="771525" indent="0" algn="ctr">
              <a:buNone/>
              <a:defRPr sz="1125"/>
            </a:lvl4pPr>
            <a:lvl5pPr marL="1028700" indent="0" algn="ctr">
              <a:buNone/>
              <a:defRPr sz="1125"/>
            </a:lvl5pPr>
            <a:lvl6pPr marL="1285875" indent="0" algn="ctr">
              <a:buNone/>
              <a:defRPr sz="1125"/>
            </a:lvl6pPr>
            <a:lvl7pPr marL="1543050" indent="0" algn="ctr">
              <a:buNone/>
              <a:defRPr sz="1125"/>
            </a:lvl7pPr>
            <a:lvl8pPr marL="1800225" indent="0" algn="ctr">
              <a:buNone/>
              <a:defRPr sz="1125"/>
            </a:lvl8pPr>
            <a:lvl9pPr marL="2057400" indent="0" algn="ctr">
              <a:buNone/>
              <a:defRPr sz="1125"/>
            </a:lvl9pPr>
          </a:lstStyle>
          <a:p>
            <a:r>
              <a:rPr lang="en-US"/>
              <a:t>Click to edit Master subtitle style</a:t>
            </a:r>
          </a:p>
        </p:txBody>
      </p:sp>
      <p:sp>
        <p:nvSpPr>
          <p:cNvPr id="4" name="Date Placeholder 3"/>
          <p:cNvSpPr>
            <a:spLocks noGrp="1"/>
          </p:cNvSpPr>
          <p:nvPr>
            <p:ph type="dt" sz="half" idx="10"/>
          </p:nvPr>
        </p:nvSpPr>
        <p:spPr>
          <a:xfrm rot="16200000">
            <a:off x="10797545" y="998539"/>
            <a:ext cx="1904999" cy="365125"/>
          </a:xfrm>
          <a:prstGeom prst="rect">
            <a:avLst/>
          </a:prstGeom>
        </p:spPr>
        <p:txBody>
          <a:bodyPr/>
          <a:lstStyle>
            <a:lvl1pPr>
              <a:defRPr>
                <a:solidFill>
                  <a:schemeClr val="tx1">
                    <a:lumMod val="50000"/>
                  </a:schemeClr>
                </a:solidFill>
              </a:defRPr>
            </a:lvl1pPr>
          </a:lstStyle>
          <a:p>
            <a:fld id="{1584BABA-ECE9-AA44-AD7E-83C354BC8755}" type="datetimeFigureOut">
              <a:rPr lang="en-US" smtClean="0"/>
              <a:t>7/29/2022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a:xfrm>
            <a:off x="11292840" y="6172204"/>
            <a:ext cx="914400" cy="593725"/>
          </a:xfrm>
          <a:prstGeom prst="rect">
            <a:avLst/>
          </a:prstGeom>
        </p:spPr>
        <p:txBody>
          <a:bodyPr/>
          <a:lstStyle>
            <a:lvl1pPr>
              <a:defRPr>
                <a:solidFill>
                  <a:schemeClr val="tx1">
                    <a:lumMod val="65000"/>
                  </a:schemeClr>
                </a:solidFill>
              </a:defRPr>
            </a:lvl1pPr>
          </a:lstStyle>
          <a:p>
            <a:fld id="{24CC0DD7-42D4-2D40-965B-D9D0D0277763}" type="slidenum">
              <a:rPr lang="en-US" smtClean="0"/>
              <a:t>‹#›</a:t>
            </a:fld>
            <a:endParaRPr lang="en-US"/>
          </a:p>
        </p:txBody>
      </p:sp>
    </p:spTree>
    <p:extLst>
      <p:ext uri="{BB962C8B-B14F-4D97-AF65-F5344CB8AC3E}">
        <p14:creationId xmlns:p14="http://schemas.microsoft.com/office/powerpoint/2010/main" val="749011338"/>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751627635"/>
      </p:ext>
    </p:extLst>
  </p:cSld>
  <p:clrMapOvr>
    <a:masterClrMapping/>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899828369"/>
      </p:ext>
    </p:extLst>
  </p:cSld>
  <p:clrMapOvr>
    <a:masterClrMapping/>
  </p:clrMapOvr>
  <p:transition>
    <p:fade/>
  </p:transition>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8534187"/>
      </p:ext>
    </p:extLst>
  </p:cSld>
  <p:clrMapOvr>
    <a:masterClrMapping/>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4999894"/>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731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01598"/>
      </p:ext>
    </p:extLst>
  </p:cSld>
  <p:clrMapOvr>
    <a:masterClrMapping/>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3418953"/>
      </p:ext>
    </p:extLst>
  </p:cSld>
  <p:clrMapOvr>
    <a:masterClrMapping/>
  </p:clrMapOvr>
  <p:transition>
    <p:fade/>
  </p:transition>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2303537"/>
      </p:ext>
    </p:extLst>
  </p:cSld>
  <p:clrMapOvr>
    <a:masterClrMapping/>
  </p:clrMapOvr>
  <p:transition>
    <p:fad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203200" y="1524002"/>
            <a:ext cx="2743200" cy="323165"/>
          </a:xfrm>
          <a:prstGeom prst="rect">
            <a:avLst/>
          </a:prstGeom>
          <a:noFill/>
        </p:spPr>
        <p:txBody>
          <a:bodyPr wrap="square" rtlCol="0">
            <a:spAutoFit/>
          </a:bodyPr>
          <a:lstStyle/>
          <a:p>
            <a:r>
              <a:rPr lang="en-US" sz="1500">
                <a:effectLst/>
                <a:latin typeface="+mj-lt"/>
              </a:rPr>
              <a:t>Topics</a:t>
            </a:r>
            <a:endParaRPr lang="en-US">
              <a:effectLst/>
              <a:latin typeface="+mj-lt"/>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705424"/>
      </p:ext>
    </p:extLst>
  </p:cSld>
  <p:clrMapOvr>
    <a:masterClrMapping/>
  </p:clrMapOvr>
  <p:transition>
    <p:fade/>
  </p:transition>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045773"/>
      </p:ext>
    </p:extLst>
  </p:cSld>
  <p:clrMapOvr>
    <a:masterClrMapping/>
  </p:clrMapOvr>
  <p:transition>
    <p:fade/>
  </p:transition>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649553033"/>
      </p:ext>
    </p:extLst>
  </p:cSld>
  <p:clrMapOvr>
    <a:masterClrMapping/>
  </p:clrMapOvr>
  <p:transition>
    <p:fade/>
  </p:transition>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28222838"/>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216554"/>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086006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895118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385519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022199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99358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3072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3072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3638"/>
            <a:ext cx="2844800" cy="457200"/>
          </a:xfrm>
          <a:prstGeom prst="rect">
            <a:avLst/>
          </a:prstGeom>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3638"/>
            <a:ext cx="2844800" cy="457200"/>
          </a:xfrm>
          <a:prstGeom prst="rect">
            <a:avLst/>
          </a:prstGeom>
        </p:spPr>
        <p:txBody>
          <a:bodyPr/>
          <a:lstStyle>
            <a:lvl1pPr>
              <a:defRPr/>
            </a:lvl1pPr>
          </a:lstStyle>
          <a:p>
            <a:fld id="{00EEBC6B-8388-4D17-BFB1-00B2F3C10B15}" type="slidenum">
              <a:rPr lang="en-US" altLang="en-US"/>
              <a:pPr/>
              <a:t>‹#›</a:t>
            </a:fld>
            <a:endParaRPr lang="en-US" altLang="en-US"/>
          </a:p>
        </p:txBody>
      </p:sp>
    </p:spTree>
    <p:extLst>
      <p:ext uri="{BB962C8B-B14F-4D97-AF65-F5344CB8AC3E}">
        <p14:creationId xmlns:p14="http://schemas.microsoft.com/office/powerpoint/2010/main" val="74024056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295199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3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2"/>
            <a:ext cx="4673600" cy="323165"/>
          </a:xfrm>
          <a:prstGeom prst="rect">
            <a:avLst/>
          </a:prstGeom>
          <a:noFill/>
        </p:spPr>
        <p:txBody>
          <a:bodyPr wrap="square" rtlCol="0">
            <a:spAutoFit/>
          </a:bodyPr>
          <a:lstStyle/>
          <a:p>
            <a:pPr algn="ctr" fontAlgn="base">
              <a:spcBef>
                <a:spcPct val="0"/>
              </a:spcBef>
              <a:spcAft>
                <a:spcPct val="0"/>
              </a:spcAft>
            </a:pPr>
            <a:r>
              <a:rPr lang="en-US" sz="1500">
                <a:solidFill>
                  <a:srgbClr val="283D5E"/>
                </a:solidFill>
              </a:rPr>
              <a:t>Schedule</a:t>
            </a:r>
            <a:endParaRPr lang="en-US" sz="1350">
              <a:solidFill>
                <a:srgbClr val="283D5E"/>
              </a:solidFill>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2"/>
            <a:ext cx="4673600" cy="323165"/>
          </a:xfrm>
          <a:prstGeom prst="rect">
            <a:avLst/>
          </a:prstGeom>
          <a:noFill/>
        </p:spPr>
        <p:txBody>
          <a:bodyPr wrap="square" rtlCol="0">
            <a:spAutoFit/>
          </a:bodyPr>
          <a:lstStyle/>
          <a:p>
            <a:pPr algn="ctr" fontAlgn="base">
              <a:spcBef>
                <a:spcPct val="0"/>
              </a:spcBef>
              <a:spcAft>
                <a:spcPct val="0"/>
              </a:spcAft>
            </a:pPr>
            <a:r>
              <a:rPr lang="en-US" sz="1500">
                <a:solidFill>
                  <a:srgbClr val="283D5E"/>
                </a:solidFill>
              </a:rPr>
              <a:t>Pre-class</a:t>
            </a:r>
            <a:endParaRPr lang="en-US" sz="1350">
              <a:solidFill>
                <a:srgbClr val="283D5E"/>
              </a:solidFill>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9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a:solidFill>
                  <a:srgbClr val="283D5E"/>
                </a:solidFill>
              </a:rPr>
              <a:t>Topics</a:t>
            </a:r>
            <a:endParaRPr lang="en-US" sz="135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4792453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800">
                <a:effectLst/>
              </a:defRPr>
            </a:lvl1pPr>
          </a:lstStyle>
          <a:p>
            <a:r>
              <a:rPr lang="en-US"/>
              <a:t>Click to edit Master title style</a:t>
            </a:r>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endParaRPr lang="en-US"/>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a:solidFill>
                  <a:srgbClr val="283D5E"/>
                </a:solidFill>
              </a:rPr>
              <a:t>Topics</a:t>
            </a:r>
            <a:endParaRPr lang="en-US" sz="135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305228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54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p>
        </p:txBody>
      </p:sp>
      <p:sp>
        <p:nvSpPr>
          <p:cNvPr id="4" name="Date Placeholder 3"/>
          <p:cNvSpPr>
            <a:spLocks noGrp="1"/>
          </p:cNvSpPr>
          <p:nvPr>
            <p:ph type="dt" sz="half" idx="10"/>
          </p:nvPr>
        </p:nvSpPr>
        <p:spPr>
          <a:xfrm rot="16200000">
            <a:off x="10797543" y="998538"/>
            <a:ext cx="1904999" cy="365125"/>
          </a:xfrm>
          <a:prstGeom prst="rect">
            <a:avLst/>
          </a:prstGeom>
        </p:spPr>
        <p:txBody>
          <a:bodyPr/>
          <a:lstStyle>
            <a:lvl1pPr>
              <a:defRPr>
                <a:solidFill>
                  <a:schemeClr val="tx1">
                    <a:lumMod val="50000"/>
                  </a:schemeClr>
                </a:solidFill>
              </a:defRPr>
            </a:lvl1pPr>
          </a:lstStyle>
          <a:p>
            <a:fld id="{1584BABA-ECE9-AA44-AD7E-83C354BC8755}" type="datetimeFigureOut">
              <a:rPr lang="en-US" smtClean="0"/>
              <a:t>7/29/2022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a:xfrm>
            <a:off x="11292840" y="6172202"/>
            <a:ext cx="914400" cy="593725"/>
          </a:xfrm>
          <a:prstGeom prst="rect">
            <a:avLst/>
          </a:prstGeom>
        </p:spPr>
        <p:txBody>
          <a:bodyPr/>
          <a:lstStyle>
            <a:lvl1pPr>
              <a:defRPr>
                <a:solidFill>
                  <a:schemeClr val="tx1">
                    <a:lumMod val="65000"/>
                  </a:schemeClr>
                </a:solidFill>
              </a:defRPr>
            </a:lvl1pPr>
          </a:lstStyle>
          <a:p>
            <a:fld id="{24CC0DD7-42D4-2D40-965B-D9D0D0277763}" type="slidenum">
              <a:rPr lang="en-US" smtClean="0"/>
              <a:t>‹#›</a:t>
            </a:fld>
            <a:endParaRPr lang="en-US"/>
          </a:p>
        </p:txBody>
      </p:sp>
    </p:spTree>
    <p:extLst>
      <p:ext uri="{BB962C8B-B14F-4D97-AF65-F5344CB8AC3E}">
        <p14:creationId xmlns:p14="http://schemas.microsoft.com/office/powerpoint/2010/main" val="554638434"/>
      </p:ext>
    </p:extLst>
  </p:cSld>
  <p:clrMapOvr>
    <a:overrideClrMapping bg1="dk1" tx1="lt1" bg2="dk2" tx2="lt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77714900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34071413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409304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568627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15505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image" Target="../media/image2.gif"/><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image" Target="../media/image1.jpeg"/><Relationship Id="rId5" Type="http://schemas.openxmlformats.org/officeDocument/2006/relationships/slideLayout" Target="../slideLayouts/slideLayout112.xml"/><Relationship Id="rId10" Type="http://schemas.openxmlformats.org/officeDocument/2006/relationships/theme" Target="../theme/theme10.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image" Target="../media/image4.jpeg"/><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theme" Target="../theme/theme11.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image" Target="../media/image6.png"/><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image" Target="../media/image5.png"/><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image" Target="../media/image4.jpe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theme" Target="../theme/theme12.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image" Target="../media/image6.png"/><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19" Type="http://schemas.openxmlformats.org/officeDocument/2006/relationships/image" Target="../media/image5.png"/><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image" Target="../media/image5.png"/><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image" Target="../media/image4.jpeg"/><Relationship Id="rId2" Type="http://schemas.openxmlformats.org/officeDocument/2006/relationships/slideLayout" Target="../slideLayouts/slideLayout150.xml"/><Relationship Id="rId16" Type="http://schemas.openxmlformats.org/officeDocument/2006/relationships/theme" Target="../theme/theme13.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image" Target="../media/image6.png"/><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image" Target="../media/image5.png"/><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image" Target="../media/image4.jpeg"/><Relationship Id="rId2" Type="http://schemas.openxmlformats.org/officeDocument/2006/relationships/slideLayout" Target="../slideLayouts/slideLayout165.xml"/><Relationship Id="rId16" Type="http://schemas.openxmlformats.org/officeDocument/2006/relationships/theme" Target="../theme/theme14.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19" Type="http://schemas.openxmlformats.org/officeDocument/2006/relationships/image" Target="../media/image6.png"/><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image" Target="../media/image6.png"/><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image" Target="../media/image5.png"/><Relationship Id="rId2" Type="http://schemas.openxmlformats.org/officeDocument/2006/relationships/slideLayout" Target="../slideLayouts/slideLayout180.xml"/><Relationship Id="rId16" Type="http://schemas.openxmlformats.org/officeDocument/2006/relationships/image" Target="../media/image4.jpeg"/><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theme" Target="../theme/theme15.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2.gif"/><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1.jpe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image" Target="../media/image6.png"/><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image" Target="../media/image5.png"/><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image" Target="../media/image4.jpeg"/><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image" Target="../media/image2.gif"/><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image" Target="../media/image1.jpeg"/><Relationship Id="rId5" Type="http://schemas.openxmlformats.org/officeDocument/2006/relationships/slideLayout" Target="../slideLayouts/slideLayout45.xml"/><Relationship Id="rId10" Type="http://schemas.openxmlformats.org/officeDocument/2006/relationships/theme" Target="../theme/theme4.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image" Target="../media/image6.png"/><Relationship Id="rId2" Type="http://schemas.openxmlformats.org/officeDocument/2006/relationships/slideLayout" Target="../slideLayouts/slideLayout51.xml"/><Relationship Id="rId16" Type="http://schemas.openxmlformats.org/officeDocument/2006/relationships/image" Target="../media/image5.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image" Target="../media/image4.jpeg"/><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image" Target="../media/image2.gif"/><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image" Target="../media/image1.jpeg"/><Relationship Id="rId5" Type="http://schemas.openxmlformats.org/officeDocument/2006/relationships/slideLayout" Target="../slideLayouts/slideLayout67.xml"/><Relationship Id="rId10" Type="http://schemas.openxmlformats.org/officeDocument/2006/relationships/theme" Target="../theme/theme6.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image" Target="../media/image6.png"/><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image" Target="../media/image5.png"/><Relationship Id="rId2" Type="http://schemas.openxmlformats.org/officeDocument/2006/relationships/slideLayout" Target="../slideLayouts/slideLayout73.xml"/><Relationship Id="rId16" Type="http://schemas.openxmlformats.org/officeDocument/2006/relationships/image" Target="../media/image4.jpe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theme" Target="../theme/theme7.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image" Target="../media/image2.gif"/><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image" Target="../media/image1.jpeg"/><Relationship Id="rId5" Type="http://schemas.openxmlformats.org/officeDocument/2006/relationships/slideLayout" Target="../slideLayouts/slideLayout90.xml"/><Relationship Id="rId10" Type="http://schemas.openxmlformats.org/officeDocument/2006/relationships/theme" Target="../theme/theme8.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image" Target="../media/image6.png"/><Relationship Id="rId2" Type="http://schemas.openxmlformats.org/officeDocument/2006/relationships/slideLayout" Target="../slideLayouts/slideLayout96.xml"/><Relationship Id="rId16" Type="http://schemas.openxmlformats.org/officeDocument/2006/relationships/image" Target="../media/image5.png"/><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image" Target="../media/image4.jpeg"/><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4"/>
            <a:ext cx="5080000" cy="152399"/>
          </a:xfrm>
          <a:prstGeom prst="rect">
            <a:avLst/>
          </a:prstGeom>
        </p:spPr>
        <p:txBody>
          <a:bodyPr vert="horz" lIns="91440" tIns="45720" rIns="91440" bIns="45720" rtlCol="0" anchor="ctr"/>
          <a:lstStyle>
            <a:lvl1pPr algn="r">
              <a:defRPr sz="900">
                <a:solidFill>
                  <a:schemeClr val="accent1">
                    <a:lumMod val="75000"/>
                  </a:schemeClr>
                </a:solidFill>
                <a:effectLst/>
              </a:defRPr>
            </a:lvl1pPr>
          </a:lstStyle>
          <a:p>
            <a:pPr>
              <a:defRPr/>
            </a:pPr>
            <a:endParaRPr lang="en-US"/>
          </a:p>
        </p:txBody>
      </p:sp>
      <p:pic>
        <p:nvPicPr>
          <p:cNvPr id="7" name="Picture 6" descr="Text logo Large.gif"/>
          <p:cNvPicPr>
            <a:picLocks noChangeAspect="1"/>
          </p:cNvPicPr>
          <p:nvPr/>
        </p:nvPicPr>
        <p:blipFill>
          <a:blip r:embed="rId12"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Lst>
  <p:hf sldNum="0" hdr="0" ftr="0" dt="0"/>
  <p:txStyles>
    <p:titleStyle>
      <a:lvl1pPr algn="l" defTabSz="685800" rtl="0" eaLnBrk="1" latinLnBrk="0" hangingPunct="1">
        <a:spcBef>
          <a:spcPct val="0"/>
        </a:spcBef>
        <a:buNone/>
        <a:tabLst/>
        <a:defRPr sz="2700" kern="1200">
          <a:solidFill>
            <a:schemeClr val="tx1"/>
          </a:solidFill>
          <a:latin typeface="+mj-lt"/>
          <a:ea typeface="+mj-ea"/>
          <a:cs typeface="+mj-cs"/>
        </a:defRPr>
      </a:lvl1pPr>
    </p:titleStyle>
    <p:bodyStyle>
      <a:lvl1pPr marL="257175" indent="-257175" algn="l" defTabSz="685800" rtl="0" eaLnBrk="1" latinLnBrk="0" hangingPunct="1">
        <a:spcBef>
          <a:spcPts val="900"/>
        </a:spcBef>
        <a:buFont typeface="Arial" pitchFamily="34" charset="0"/>
        <a:buChar char="•"/>
        <a:defRPr sz="1800" kern="1200">
          <a:solidFill>
            <a:schemeClr val="bg1"/>
          </a:solidFill>
          <a:latin typeface="+mn-lt"/>
          <a:ea typeface="+mn-ea"/>
          <a:cs typeface="+mn-cs"/>
        </a:defRPr>
      </a:lvl1pPr>
      <a:lvl2pPr marL="557213" indent="-214313" algn="l" defTabSz="685800" rtl="0" eaLnBrk="1" latinLnBrk="0" hangingPunct="1">
        <a:spcBef>
          <a:spcPts val="450"/>
        </a:spcBef>
        <a:buFont typeface="Arial" pitchFamily="34" charset="0"/>
        <a:buChar char="•"/>
        <a:defRPr sz="1500" kern="1200">
          <a:solidFill>
            <a:schemeClr val="bg1"/>
          </a:solidFill>
          <a:latin typeface="+mn-lt"/>
          <a:ea typeface="+mn-ea"/>
          <a:cs typeface="+mn-cs"/>
        </a:defRPr>
      </a:lvl2pPr>
      <a:lvl3pPr marL="857250" indent="3572" algn="l" defTabSz="685800" rtl="0" eaLnBrk="1" latinLnBrk="0" hangingPunct="1">
        <a:spcBef>
          <a:spcPct val="20000"/>
        </a:spcBef>
        <a:buFont typeface="Arial" pitchFamily="34" charset="0"/>
        <a:buNone/>
        <a:defRPr sz="1350" kern="1200">
          <a:solidFill>
            <a:schemeClr val="bg1"/>
          </a:solidFill>
          <a:latin typeface="Courier New" pitchFamily="49" charset="0"/>
          <a:ea typeface="+mn-ea"/>
          <a:cs typeface="Courier New" pitchFamily="49" charset="0"/>
        </a:defRPr>
      </a:lvl3pPr>
      <a:lvl4pPr marL="12001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4"/>
            <a:ext cx="5080000" cy="152399"/>
          </a:xfrm>
          <a:prstGeom prst="rect">
            <a:avLst/>
          </a:prstGeom>
        </p:spPr>
        <p:txBody>
          <a:bodyPr vert="horz" lIns="91440" tIns="45720" rIns="91440" bIns="45720" rtlCol="0" anchor="ctr"/>
          <a:lstStyle>
            <a:lvl1pPr algn="r">
              <a:defRPr sz="900">
                <a:solidFill>
                  <a:schemeClr val="accent1">
                    <a:lumMod val="75000"/>
                  </a:schemeClr>
                </a:solidFill>
                <a:effectLst/>
              </a:defRPr>
            </a:lvl1pPr>
          </a:lstStyle>
          <a:p>
            <a:endParaRPr lang="en-US"/>
          </a:p>
        </p:txBody>
      </p:sp>
      <p:pic>
        <p:nvPicPr>
          <p:cNvPr id="7" name="Picture 6" descr="Text logo Large.gif"/>
          <p:cNvPicPr>
            <a:picLocks noChangeAspect="1"/>
          </p:cNvPicPr>
          <p:nvPr/>
        </p:nvPicPr>
        <p:blipFill>
          <a:blip r:embed="rId12"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Tree>
    <p:extLst>
      <p:ext uri="{BB962C8B-B14F-4D97-AF65-F5344CB8AC3E}">
        <p14:creationId xmlns:p14="http://schemas.microsoft.com/office/powerpoint/2010/main" val="2131922452"/>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Lst>
  <p:txStyles>
    <p:titleStyle>
      <a:lvl1pPr algn="l" defTabSz="685800" rtl="0" eaLnBrk="1" latinLnBrk="0" hangingPunct="1">
        <a:spcBef>
          <a:spcPct val="0"/>
        </a:spcBef>
        <a:buNone/>
        <a:tabLst/>
        <a:defRPr sz="2700" kern="1200">
          <a:solidFill>
            <a:schemeClr val="tx1"/>
          </a:solidFill>
          <a:latin typeface="+mj-lt"/>
          <a:ea typeface="+mj-ea"/>
          <a:cs typeface="+mj-cs"/>
        </a:defRPr>
      </a:lvl1pPr>
    </p:titleStyle>
    <p:bodyStyle>
      <a:lvl1pPr marL="257175" indent="-257175" algn="l" defTabSz="685800" rtl="0" eaLnBrk="1" latinLnBrk="0" hangingPunct="1">
        <a:spcBef>
          <a:spcPts val="900"/>
        </a:spcBef>
        <a:buFont typeface="Arial" pitchFamily="34" charset="0"/>
        <a:buChar char="•"/>
        <a:defRPr sz="1800" kern="1200">
          <a:solidFill>
            <a:schemeClr val="bg1"/>
          </a:solidFill>
          <a:latin typeface="+mn-lt"/>
          <a:ea typeface="+mn-ea"/>
          <a:cs typeface="+mn-cs"/>
        </a:defRPr>
      </a:lvl1pPr>
      <a:lvl2pPr marL="557213" indent="-214313" algn="l" defTabSz="685800" rtl="0" eaLnBrk="1" latinLnBrk="0" hangingPunct="1">
        <a:spcBef>
          <a:spcPts val="450"/>
        </a:spcBef>
        <a:buFont typeface="Arial" pitchFamily="34" charset="0"/>
        <a:buChar char="•"/>
        <a:defRPr sz="1500" kern="1200">
          <a:solidFill>
            <a:schemeClr val="bg1"/>
          </a:solidFill>
          <a:latin typeface="+mn-lt"/>
          <a:ea typeface="+mn-ea"/>
          <a:cs typeface="+mn-cs"/>
        </a:defRPr>
      </a:lvl2pPr>
      <a:lvl3pPr marL="857250" indent="3572" algn="l" defTabSz="685800" rtl="0" eaLnBrk="1" latinLnBrk="0" hangingPunct="1">
        <a:spcBef>
          <a:spcPct val="20000"/>
        </a:spcBef>
        <a:buFont typeface="Arial" pitchFamily="34" charset="0"/>
        <a:buNone/>
        <a:defRPr sz="1350" kern="1200">
          <a:solidFill>
            <a:schemeClr val="bg1"/>
          </a:solidFill>
          <a:latin typeface="Courier New" pitchFamily="49" charset="0"/>
          <a:ea typeface="+mn-ea"/>
          <a:cs typeface="Courier New" pitchFamily="49" charset="0"/>
        </a:defRPr>
      </a:lvl3pPr>
      <a:lvl4pPr marL="12001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532076"/>
      </p:ext>
    </p:extLst>
  </p:cSld>
  <p:clrMap bg1="dk1" tx1="lt1" bg2="dk2" tx2="lt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1" r:id="rId12"/>
    <p:sldLayoutId id="2147484072" r:id="rId13"/>
    <p:sldLayoutId id="2147484074" r:id="rId14"/>
    <p:sldLayoutId id="2147484102" r:id="rId15"/>
    <p:sldLayoutId id="2147484111" r:id="rId16"/>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9"/>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0"/>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6281109"/>
      </p:ext>
    </p:extLst>
  </p:cSld>
  <p:clrMap bg1="dk1" tx1="lt1" bg2="dk2" tx2="lt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3" r:id="rId12"/>
    <p:sldLayoutId id="2147484144" r:id="rId13"/>
    <p:sldLayoutId id="2147484146" r:id="rId14"/>
    <p:sldLayoutId id="2147484148" r:id="rId15"/>
    <p:sldLayoutId id="2147484157" r:id="rId16"/>
  </p:sldLayoutIdLst>
  <p:transition>
    <p:fade/>
  </p:transition>
  <p:hf sldNum="0" hdr="0" ftr="0" dt="0"/>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19"/>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20"/>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20"/>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20"/>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20"/>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572525"/>
      </p:ext>
    </p:extLst>
  </p:cSld>
  <p:clrMap bg1="dk1" tx1="lt1" bg2="dk2" tx2="lt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3" r:id="rId12"/>
    <p:sldLayoutId id="2147484184" r:id="rId13"/>
    <p:sldLayoutId id="2147484186" r:id="rId14"/>
    <p:sldLayoutId id="2147484187" r:id="rId15"/>
  </p:sldLayoutIdLst>
  <p:transition>
    <p:fade/>
  </p:transition>
  <p:hf sldNum="0" hdr="0" ftr="0" dt="0"/>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18"/>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19"/>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19"/>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19"/>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19"/>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5"/>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3"/>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587881"/>
      </p:ext>
    </p:extLst>
  </p:cSld>
  <p:clrMap bg1="dk1" tx1="lt1" bg2="dk2" tx2="lt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 id="2147484203" r:id="rId12"/>
    <p:sldLayoutId id="2147484214" r:id="rId13"/>
    <p:sldLayoutId id="2147484216" r:id="rId14"/>
    <p:sldLayoutId id="2147484224" r:id="rId15"/>
  </p:sldLayoutIdLst>
  <p:transition>
    <p:fade/>
  </p:transition>
  <p:hf sldNum="0" hdr="0" ftr="0" dt="0"/>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18"/>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19"/>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19"/>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19"/>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19"/>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732220"/>
      </p:ext>
    </p:extLst>
  </p:cSld>
  <p:clrMap bg1="dk1" tx1="lt1" bg2="dk2" tx2="lt2" accent1="accent1" accent2="accent2" accent3="accent3" accent4="accent4" accent5="accent5" accent6="accent6" hlink="hlink" folHlink="folHlink"/>
  <p:sldLayoutIdLst>
    <p:sldLayoutId id="2147484228"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40" r:id="rId12"/>
    <p:sldLayoutId id="2147484251" r:id="rId13"/>
    <p:sldLayoutId id="2147484253" r:id="rId14"/>
  </p:sldLayoutIdLst>
  <p:transition>
    <p:fade/>
  </p:transition>
  <p:hf sldNum="0" hdr="0" ftr="0" dt="0"/>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17"/>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18"/>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18"/>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18"/>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18"/>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4"/>
            <a:ext cx="5080000" cy="152399"/>
          </a:xfrm>
          <a:prstGeom prst="rect">
            <a:avLst/>
          </a:prstGeom>
        </p:spPr>
        <p:txBody>
          <a:bodyPr vert="horz" lIns="91440" tIns="45720" rIns="91440" bIns="45720" rtlCol="0" anchor="ctr"/>
          <a:lstStyle>
            <a:lvl1pPr algn="r">
              <a:defRPr sz="900">
                <a:solidFill>
                  <a:schemeClr val="accent1">
                    <a:lumMod val="75000"/>
                  </a:schemeClr>
                </a:solidFill>
                <a:effectLst/>
              </a:defRPr>
            </a:lvl1pPr>
          </a:lstStyle>
          <a:p>
            <a:pPr>
              <a:defRPr/>
            </a:pPr>
            <a:endParaRPr lang="en-US">
              <a:solidFill>
                <a:srgbClr val="CACFD1">
                  <a:lumMod val="75000"/>
                </a:srgbClr>
              </a:solidFill>
            </a:endParaRPr>
          </a:p>
        </p:txBody>
      </p:sp>
      <p:pic>
        <p:nvPicPr>
          <p:cNvPr id="7" name="Picture 6" descr="Text logo Large.gif"/>
          <p:cNvPicPr>
            <a:picLocks noChangeAspect="1"/>
          </p:cNvPicPr>
          <p:nvPr/>
        </p:nvPicPr>
        <p:blipFill>
          <a:blip r:embed="rId13"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100011369"/>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Lst>
  <p:hf sldNum="0" hdr="0" ftr="0" dt="0"/>
  <p:txStyles>
    <p:titleStyle>
      <a:lvl1pPr algn="l" defTabSz="685800" rtl="0" eaLnBrk="1" latinLnBrk="0" hangingPunct="1">
        <a:spcBef>
          <a:spcPct val="0"/>
        </a:spcBef>
        <a:buNone/>
        <a:tabLst/>
        <a:defRPr sz="2700" kern="1200">
          <a:solidFill>
            <a:schemeClr val="tx1"/>
          </a:solidFill>
          <a:latin typeface="+mj-lt"/>
          <a:ea typeface="+mj-ea"/>
          <a:cs typeface="+mj-cs"/>
        </a:defRPr>
      </a:lvl1pPr>
    </p:titleStyle>
    <p:bodyStyle>
      <a:lvl1pPr marL="257175" indent="-257175" algn="l" defTabSz="685800" rtl="0" eaLnBrk="1" latinLnBrk="0" hangingPunct="1">
        <a:spcBef>
          <a:spcPts val="900"/>
        </a:spcBef>
        <a:buFont typeface="Arial" pitchFamily="34" charset="0"/>
        <a:buChar char="•"/>
        <a:defRPr sz="1800" kern="1200">
          <a:solidFill>
            <a:schemeClr val="bg1"/>
          </a:solidFill>
          <a:latin typeface="+mn-lt"/>
          <a:ea typeface="+mn-ea"/>
          <a:cs typeface="+mn-cs"/>
        </a:defRPr>
      </a:lvl1pPr>
      <a:lvl2pPr marL="557213" indent="-214313" algn="l" defTabSz="685800" rtl="0" eaLnBrk="1" latinLnBrk="0" hangingPunct="1">
        <a:spcBef>
          <a:spcPts val="450"/>
        </a:spcBef>
        <a:buFont typeface="Arial" pitchFamily="34" charset="0"/>
        <a:buChar char="•"/>
        <a:defRPr sz="1500" kern="1200">
          <a:solidFill>
            <a:schemeClr val="bg1"/>
          </a:solidFill>
          <a:latin typeface="+mn-lt"/>
          <a:ea typeface="+mn-ea"/>
          <a:cs typeface="+mn-cs"/>
        </a:defRPr>
      </a:lvl2pPr>
      <a:lvl3pPr marL="857250" indent="3572" algn="l" defTabSz="685800" rtl="0" eaLnBrk="1" latinLnBrk="0" hangingPunct="1">
        <a:spcBef>
          <a:spcPct val="20000"/>
        </a:spcBef>
        <a:buFont typeface="Arial" pitchFamily="34" charset="0"/>
        <a:buNone/>
        <a:defRPr sz="1350" kern="1200">
          <a:solidFill>
            <a:schemeClr val="bg1"/>
          </a:solidFill>
          <a:latin typeface="Courier New" pitchFamily="49" charset="0"/>
          <a:ea typeface="+mn-ea"/>
          <a:cs typeface="Courier New" pitchFamily="49" charset="0"/>
        </a:defRPr>
      </a:lvl3pPr>
      <a:lvl4pPr marL="12001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031569"/>
      </p:ext>
    </p:extLst>
  </p:cSld>
  <p:clrMap bg1="dk1" tx1="lt1" bg2="dk2" tx2="lt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9" r:id="rId12"/>
    <p:sldLayoutId id="2147483880" r:id="rId13"/>
    <p:sldLayoutId id="2147483896" r:id="rId14"/>
    <p:sldLayoutId id="2147483897" r:id="rId15"/>
    <p:sldLayoutId id="2147483898" r:id="rId16"/>
    <p:sldLayoutId id="2147483899" r:id="rId17"/>
    <p:sldLayoutId id="2147483900" r:id="rId18"/>
    <p:sldLayoutId id="2147483901" r:id="rId19"/>
    <p:sldLayoutId id="2147483902" r:id="rId20"/>
    <p:sldLayoutId id="2147483853" r:id="rId21"/>
  </p:sldLayoutIdLst>
  <p:transition>
    <p:fade/>
  </p:transition>
  <p:hf sldNum="0" hdr="0" ftr="0" dt="0"/>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24"/>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25"/>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25"/>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25"/>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25"/>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6"/>
            <a:ext cx="5080000" cy="152399"/>
          </a:xfrm>
          <a:prstGeom prst="rect">
            <a:avLst/>
          </a:prstGeom>
        </p:spPr>
        <p:txBody>
          <a:bodyPr vert="horz" lIns="91440" tIns="45720" rIns="91440" bIns="45720" rtlCol="0" anchor="ctr"/>
          <a:lstStyle>
            <a:lvl1pPr algn="r">
              <a:defRPr sz="675">
                <a:solidFill>
                  <a:schemeClr val="accent1">
                    <a:lumMod val="75000"/>
                  </a:schemeClr>
                </a:solidFill>
                <a:effectLst/>
              </a:defRPr>
            </a:lvl1pPr>
          </a:lstStyle>
          <a:p>
            <a:endParaRPr lang="en-US"/>
          </a:p>
        </p:txBody>
      </p:sp>
      <p:pic>
        <p:nvPicPr>
          <p:cNvPr id="7" name="Picture 6" descr="Text logo Large.gif"/>
          <p:cNvPicPr>
            <a:picLocks noChangeAspect="1"/>
          </p:cNvPicPr>
          <p:nvPr/>
        </p:nvPicPr>
        <p:blipFill>
          <a:blip r:embed="rId12"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Tree>
    <p:extLst>
      <p:ext uri="{BB962C8B-B14F-4D97-AF65-F5344CB8AC3E}">
        <p14:creationId xmlns:p14="http://schemas.microsoft.com/office/powerpoint/2010/main" val="683585478"/>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Lst>
  <p:txStyles>
    <p:titleStyle>
      <a:lvl1pPr algn="l" defTabSz="514350" rtl="0" eaLnBrk="1" latinLnBrk="0" hangingPunct="1">
        <a:spcBef>
          <a:spcPct val="0"/>
        </a:spcBef>
        <a:buNone/>
        <a:tabLst/>
        <a:defRPr sz="2025" kern="1200">
          <a:solidFill>
            <a:schemeClr val="tx1"/>
          </a:solidFill>
          <a:latin typeface="+mj-lt"/>
          <a:ea typeface="+mj-ea"/>
          <a:cs typeface="+mj-cs"/>
        </a:defRPr>
      </a:lvl1pPr>
    </p:titleStyle>
    <p:bodyStyle>
      <a:lvl1pPr marL="192881" indent="-192881" algn="l" defTabSz="514350" rtl="0" eaLnBrk="1" latinLnBrk="0" hangingPunct="1">
        <a:spcBef>
          <a:spcPts val="675"/>
        </a:spcBef>
        <a:buFont typeface="Arial" pitchFamily="34" charset="0"/>
        <a:buChar char="•"/>
        <a:defRPr sz="1350" kern="1200">
          <a:solidFill>
            <a:schemeClr val="bg1"/>
          </a:solidFill>
          <a:latin typeface="+mn-lt"/>
          <a:ea typeface="+mn-ea"/>
          <a:cs typeface="+mn-cs"/>
        </a:defRPr>
      </a:lvl1pPr>
      <a:lvl2pPr marL="417910" indent="-160735" algn="l" defTabSz="514350" rtl="0" eaLnBrk="1" latinLnBrk="0" hangingPunct="1">
        <a:spcBef>
          <a:spcPts val="338"/>
        </a:spcBef>
        <a:buFont typeface="Arial" pitchFamily="34" charset="0"/>
        <a:buChar char="•"/>
        <a:defRPr sz="1125" kern="1200">
          <a:solidFill>
            <a:schemeClr val="bg1"/>
          </a:solidFill>
          <a:latin typeface="+mn-lt"/>
          <a:ea typeface="+mn-ea"/>
          <a:cs typeface="+mn-cs"/>
        </a:defRPr>
      </a:lvl2pPr>
      <a:lvl3pPr marL="642938" indent="2679" algn="l" defTabSz="514350" rtl="0" eaLnBrk="1" latinLnBrk="0" hangingPunct="1">
        <a:spcBef>
          <a:spcPct val="20000"/>
        </a:spcBef>
        <a:buFont typeface="Arial" pitchFamily="34" charset="0"/>
        <a:buNone/>
        <a:defRPr sz="1013" kern="1200">
          <a:solidFill>
            <a:schemeClr val="bg1"/>
          </a:solidFill>
          <a:latin typeface="Courier New" pitchFamily="49" charset="0"/>
          <a:ea typeface="+mn-ea"/>
          <a:cs typeface="Courier New" pitchFamily="49" charset="0"/>
        </a:defRPr>
      </a:lvl3pPr>
      <a:lvl4pPr marL="900113" indent="-128588" algn="l" defTabSz="514350" rtl="0" eaLnBrk="1" latinLnBrk="0" hangingPunct="1">
        <a:spcBef>
          <a:spcPct val="20000"/>
        </a:spcBef>
        <a:buFont typeface="Arial" pitchFamily="34" charset="0"/>
        <a:buChar char="–"/>
        <a:defRPr sz="1125" kern="1200">
          <a:solidFill>
            <a:schemeClr val="bg1"/>
          </a:solidFill>
          <a:latin typeface="+mn-lt"/>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bg1"/>
          </a:solidFill>
          <a:latin typeface="+mn-lt"/>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928872"/>
      </p:ext>
    </p:extLst>
  </p:cSld>
  <p:clrMap bg1="dk1" tx1="lt1" bg2="dk2" tx2="lt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9" r:id="rId12"/>
    <p:sldLayoutId id="2147483940" r:id="rId13"/>
  </p:sldLayoutIdLst>
  <p:transition>
    <p:fade/>
  </p:transition>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16"/>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17"/>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17"/>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17"/>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17"/>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6"/>
            <a:ext cx="5080000" cy="152399"/>
          </a:xfrm>
          <a:prstGeom prst="rect">
            <a:avLst/>
          </a:prstGeom>
        </p:spPr>
        <p:txBody>
          <a:bodyPr vert="horz" lIns="91440" tIns="45720" rIns="91440" bIns="45720" rtlCol="0" anchor="ctr"/>
          <a:lstStyle>
            <a:lvl1pPr algn="r">
              <a:defRPr sz="675">
                <a:solidFill>
                  <a:schemeClr val="accent1">
                    <a:lumMod val="75000"/>
                  </a:schemeClr>
                </a:solidFill>
                <a:effectLst/>
              </a:defRPr>
            </a:lvl1pPr>
          </a:lstStyle>
          <a:p>
            <a:endParaRPr lang="en-US"/>
          </a:p>
        </p:txBody>
      </p:sp>
      <p:pic>
        <p:nvPicPr>
          <p:cNvPr id="7" name="Picture 6" descr="Text logo Large.gif"/>
          <p:cNvPicPr>
            <a:picLocks noChangeAspect="1"/>
          </p:cNvPicPr>
          <p:nvPr/>
        </p:nvPicPr>
        <p:blipFill>
          <a:blip r:embed="rId12"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13">
              <a:solidFill>
                <a:srgbClr val="FFFFFF"/>
              </a:solidFill>
            </a:endParaRPr>
          </a:p>
        </p:txBody>
      </p:sp>
    </p:spTree>
    <p:extLst>
      <p:ext uri="{BB962C8B-B14F-4D97-AF65-F5344CB8AC3E}">
        <p14:creationId xmlns:p14="http://schemas.microsoft.com/office/powerpoint/2010/main" val="783994524"/>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Lst>
  <p:txStyles>
    <p:titleStyle>
      <a:lvl1pPr algn="l" defTabSz="514350" rtl="0" eaLnBrk="1" latinLnBrk="0" hangingPunct="1">
        <a:spcBef>
          <a:spcPct val="0"/>
        </a:spcBef>
        <a:buNone/>
        <a:tabLst/>
        <a:defRPr sz="2025" kern="1200">
          <a:solidFill>
            <a:schemeClr val="tx1"/>
          </a:solidFill>
          <a:latin typeface="+mj-lt"/>
          <a:ea typeface="+mj-ea"/>
          <a:cs typeface="+mj-cs"/>
        </a:defRPr>
      </a:lvl1pPr>
    </p:titleStyle>
    <p:bodyStyle>
      <a:lvl1pPr marL="192881" indent="-192881" algn="l" defTabSz="514350" rtl="0" eaLnBrk="1" latinLnBrk="0" hangingPunct="1">
        <a:spcBef>
          <a:spcPts val="675"/>
        </a:spcBef>
        <a:buFont typeface="Arial" pitchFamily="34" charset="0"/>
        <a:buChar char="•"/>
        <a:defRPr sz="1350" kern="1200">
          <a:solidFill>
            <a:schemeClr val="bg1"/>
          </a:solidFill>
          <a:latin typeface="+mn-lt"/>
          <a:ea typeface="+mn-ea"/>
          <a:cs typeface="+mn-cs"/>
        </a:defRPr>
      </a:lvl1pPr>
      <a:lvl2pPr marL="417910" indent="-160735" algn="l" defTabSz="514350" rtl="0" eaLnBrk="1" latinLnBrk="0" hangingPunct="1">
        <a:spcBef>
          <a:spcPts val="338"/>
        </a:spcBef>
        <a:buFont typeface="Arial" pitchFamily="34" charset="0"/>
        <a:buChar char="•"/>
        <a:defRPr sz="1125" kern="1200">
          <a:solidFill>
            <a:schemeClr val="bg1"/>
          </a:solidFill>
          <a:latin typeface="+mn-lt"/>
          <a:ea typeface="+mn-ea"/>
          <a:cs typeface="+mn-cs"/>
        </a:defRPr>
      </a:lvl2pPr>
      <a:lvl3pPr marL="642938" indent="2679" algn="l" defTabSz="514350" rtl="0" eaLnBrk="1" latinLnBrk="0" hangingPunct="1">
        <a:spcBef>
          <a:spcPct val="20000"/>
        </a:spcBef>
        <a:buFont typeface="Arial" pitchFamily="34" charset="0"/>
        <a:buNone/>
        <a:defRPr sz="1013" kern="1200">
          <a:solidFill>
            <a:schemeClr val="bg1"/>
          </a:solidFill>
          <a:latin typeface="Courier New" pitchFamily="49" charset="0"/>
          <a:ea typeface="+mn-ea"/>
          <a:cs typeface="Courier New" pitchFamily="49" charset="0"/>
        </a:defRPr>
      </a:lvl3pPr>
      <a:lvl4pPr marL="900113" indent="-128588" algn="l" defTabSz="514350" rtl="0" eaLnBrk="1" latinLnBrk="0" hangingPunct="1">
        <a:spcBef>
          <a:spcPct val="20000"/>
        </a:spcBef>
        <a:buFont typeface="Arial" pitchFamily="34" charset="0"/>
        <a:buChar char="–"/>
        <a:defRPr sz="1125" kern="1200">
          <a:solidFill>
            <a:schemeClr val="bg1"/>
          </a:solidFill>
          <a:latin typeface="+mn-lt"/>
          <a:ea typeface="+mn-ea"/>
          <a:cs typeface="+mn-cs"/>
        </a:defRPr>
      </a:lvl4pPr>
      <a:lvl5pPr marL="1157288" indent="-128588" algn="l" defTabSz="514350" rtl="0" eaLnBrk="1" latinLnBrk="0" hangingPunct="1">
        <a:spcBef>
          <a:spcPct val="20000"/>
        </a:spcBef>
        <a:buFont typeface="Arial" pitchFamily="34" charset="0"/>
        <a:buChar char="»"/>
        <a:defRPr sz="1125" kern="1200">
          <a:solidFill>
            <a:schemeClr val="bg1"/>
          </a:solidFill>
          <a:latin typeface="+mn-lt"/>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8371889"/>
      </p:ext>
    </p:extLst>
  </p:cSld>
  <p:clrMap bg1="dk1" tx1="lt1" bg2="dk2" tx2="lt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5" r:id="rId12"/>
    <p:sldLayoutId id="2147483976" r:id="rId13"/>
    <p:sldLayoutId id="2147483978" r:id="rId14"/>
  </p:sldLayoutIdLst>
  <p:transition>
    <p:fade/>
  </p:transition>
  <p:hf sldNum="0" hdr="0" ftr="0" dt="0"/>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7"/>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18"/>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18"/>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18"/>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18"/>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6908800" y="762004"/>
            <a:ext cx="5080000" cy="152399"/>
          </a:xfrm>
          <a:prstGeom prst="rect">
            <a:avLst/>
          </a:prstGeom>
        </p:spPr>
        <p:txBody>
          <a:bodyPr vert="horz" lIns="91440" tIns="45720" rIns="91440" bIns="45720" rtlCol="0" anchor="ctr"/>
          <a:lstStyle>
            <a:lvl1pPr algn="r">
              <a:defRPr sz="900">
                <a:solidFill>
                  <a:schemeClr val="accent1">
                    <a:lumMod val="75000"/>
                  </a:schemeClr>
                </a:solidFill>
                <a:effectLst/>
              </a:defRPr>
            </a:lvl1pPr>
          </a:lstStyle>
          <a:p>
            <a:endParaRPr lang="en-US"/>
          </a:p>
        </p:txBody>
      </p:sp>
      <p:pic>
        <p:nvPicPr>
          <p:cNvPr id="7" name="Picture 6" descr="Text logo Large.gif"/>
          <p:cNvPicPr>
            <a:picLocks noChangeAspect="1"/>
          </p:cNvPicPr>
          <p:nvPr/>
        </p:nvPicPr>
        <p:blipFill>
          <a:blip r:embed="rId12"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Tree>
    <p:extLst>
      <p:ext uri="{BB962C8B-B14F-4D97-AF65-F5344CB8AC3E}">
        <p14:creationId xmlns:p14="http://schemas.microsoft.com/office/powerpoint/2010/main" val="266454032"/>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Lst>
  <p:txStyles>
    <p:titleStyle>
      <a:lvl1pPr algn="l" defTabSz="685800" rtl="0" eaLnBrk="1" latinLnBrk="0" hangingPunct="1">
        <a:spcBef>
          <a:spcPct val="0"/>
        </a:spcBef>
        <a:buNone/>
        <a:tabLst/>
        <a:defRPr sz="2700" kern="1200">
          <a:solidFill>
            <a:schemeClr val="tx1"/>
          </a:solidFill>
          <a:latin typeface="+mj-lt"/>
          <a:ea typeface="+mj-ea"/>
          <a:cs typeface="+mj-cs"/>
        </a:defRPr>
      </a:lvl1pPr>
    </p:titleStyle>
    <p:bodyStyle>
      <a:lvl1pPr marL="257175" indent="-257175" algn="l" defTabSz="685800" rtl="0" eaLnBrk="1" latinLnBrk="0" hangingPunct="1">
        <a:spcBef>
          <a:spcPts val="900"/>
        </a:spcBef>
        <a:buFont typeface="Arial" pitchFamily="34" charset="0"/>
        <a:buChar char="•"/>
        <a:defRPr sz="1800" kern="1200">
          <a:solidFill>
            <a:schemeClr val="bg1"/>
          </a:solidFill>
          <a:latin typeface="+mn-lt"/>
          <a:ea typeface="+mn-ea"/>
          <a:cs typeface="+mn-cs"/>
        </a:defRPr>
      </a:lvl1pPr>
      <a:lvl2pPr marL="557213" indent="-214313" algn="l" defTabSz="685800" rtl="0" eaLnBrk="1" latinLnBrk="0" hangingPunct="1">
        <a:spcBef>
          <a:spcPts val="450"/>
        </a:spcBef>
        <a:buFont typeface="Arial" pitchFamily="34" charset="0"/>
        <a:buChar char="•"/>
        <a:defRPr sz="1500" kern="1200">
          <a:solidFill>
            <a:schemeClr val="bg1"/>
          </a:solidFill>
          <a:latin typeface="+mn-lt"/>
          <a:ea typeface="+mn-ea"/>
          <a:cs typeface="+mn-cs"/>
        </a:defRPr>
      </a:lvl2pPr>
      <a:lvl3pPr marL="857250" indent="3572" algn="l" defTabSz="685800" rtl="0" eaLnBrk="1" latinLnBrk="0" hangingPunct="1">
        <a:spcBef>
          <a:spcPct val="20000"/>
        </a:spcBef>
        <a:buFont typeface="Arial" pitchFamily="34" charset="0"/>
        <a:buNone/>
        <a:defRPr sz="1350" kern="1200">
          <a:solidFill>
            <a:schemeClr val="bg1"/>
          </a:solidFill>
          <a:latin typeface="Courier New" pitchFamily="49" charset="0"/>
          <a:ea typeface="+mn-ea"/>
          <a:cs typeface="Courier New" pitchFamily="49" charset="0"/>
        </a:defRPr>
      </a:lvl3pPr>
      <a:lvl4pPr marL="12001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132258"/>
      </p:ext>
    </p:extLst>
  </p:cSld>
  <p:clrMap bg1="dk1" tx1="lt1" bg2="dk2" tx2="lt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5" r:id="rId12"/>
    <p:sldLayoutId id="2147484036" r:id="rId13"/>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6"/>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17"/>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17"/>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17"/>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17"/>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0.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8.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4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34.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35.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0.xml"/><Relationship Id="rId1" Type="http://schemas.openxmlformats.org/officeDocument/2006/relationships/slideLayout" Target="../slideLayouts/slideLayout38.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47.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6.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437" y="1664679"/>
            <a:ext cx="7681913" cy="1142621"/>
          </a:xfrm>
        </p:spPr>
        <p:txBody>
          <a:bodyPr/>
          <a:lstStyle/>
          <a:p>
            <a:r>
              <a:rPr lang="en-US" dirty="0"/>
              <a:t>ECEN 150</a:t>
            </a:r>
            <a:br>
              <a:rPr lang="en-US" dirty="0"/>
            </a:br>
            <a:r>
              <a:rPr lang="en-US" dirty="0"/>
              <a:t>Circuit Analysis I</a:t>
            </a:r>
          </a:p>
        </p:txBody>
      </p:sp>
      <p:sp>
        <p:nvSpPr>
          <p:cNvPr id="4" name="Rectangle 3"/>
          <p:cNvSpPr/>
          <p:nvPr/>
        </p:nvSpPr>
        <p:spPr>
          <a:xfrm>
            <a:off x="2119435" y="3272388"/>
            <a:ext cx="2229958" cy="707886"/>
          </a:xfrm>
          <a:prstGeom prst="rect">
            <a:avLst/>
          </a:prstGeom>
        </p:spPr>
        <p:txBody>
          <a:bodyPr wrap="square">
            <a:spAutoFit/>
          </a:bodyPr>
          <a:lstStyle/>
          <a:p>
            <a:r>
              <a:rPr lang="en-US" sz="4000" spc="-113"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n-lt"/>
                <a:cs typeface="Arial" charset="0"/>
              </a:rPr>
              <a:t>AC Power</a:t>
            </a:r>
            <a:endParaRPr lang="en-US" sz="4000" dirty="0">
              <a:solidFill>
                <a:srgbClr val="FFFFFF"/>
              </a:solidFill>
              <a:latin typeface="+mn-lt"/>
            </a:endParaRPr>
          </a:p>
        </p:txBody>
      </p:sp>
    </p:spTree>
    <p:extLst>
      <p:ext uri="{BB962C8B-B14F-4D97-AF65-F5344CB8AC3E}">
        <p14:creationId xmlns:p14="http://schemas.microsoft.com/office/powerpoint/2010/main" val="39958701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Grp="1" noChangeArrowheads="1"/>
          </p:cNvSpPr>
          <p:nvPr>
            <p:ph type="title"/>
          </p:nvPr>
        </p:nvSpPr>
        <p:spPr>
          <a:xfrm>
            <a:off x="3616730" y="-30777"/>
            <a:ext cx="5280660" cy="680826"/>
          </a:xfrm>
        </p:spPr>
        <p:txBody>
          <a:bodyPr>
            <a:noAutofit/>
          </a:bodyPr>
          <a:lstStyle/>
          <a:p>
            <a:r>
              <a:rPr lang="en-US" altLang="en-US" sz="4000" dirty="0"/>
              <a:t>Effective and </a:t>
            </a:r>
            <a:r>
              <a:rPr lang="en-US" altLang="en-US" sz="4000" dirty="0" err="1"/>
              <a:t>rms</a:t>
            </a:r>
            <a:r>
              <a:rPr lang="en-US" altLang="en-US" sz="4000" dirty="0"/>
              <a:t> Value</a:t>
            </a:r>
          </a:p>
        </p:txBody>
      </p:sp>
      <mc:AlternateContent xmlns:mc="http://schemas.openxmlformats.org/markup-compatibility/2006">
        <mc:Choice xmlns:a14="http://schemas.microsoft.com/office/drawing/2010/main" Requires="a14">
          <p:sp>
            <p:nvSpPr>
              <p:cNvPr id="2" name="TextBox 1"/>
              <p:cNvSpPr txBox="1"/>
              <p:nvPr/>
            </p:nvSpPr>
            <p:spPr>
              <a:xfrm>
                <a:off x="257176" y="600175"/>
                <a:ext cx="11782424" cy="5914824"/>
              </a:xfrm>
              <a:prstGeom prst="rect">
                <a:avLst/>
              </a:prstGeom>
              <a:solidFill>
                <a:schemeClr val="tx1">
                  <a:lumMod val="95000"/>
                </a:schemeClr>
              </a:solidFill>
              <a:ln w="57150">
                <a:solidFill>
                  <a:schemeClr val="accent1"/>
                </a:solidFill>
              </a:ln>
            </p:spPr>
            <p:txBody>
              <a:bodyPr wrap="square" rtlCol="0">
                <a:spAutoFit/>
              </a:bodyPr>
              <a:lstStyle/>
              <a:p>
                <a:pPr marL="285750" indent="-285750">
                  <a:spcAft>
                    <a:spcPts val="1200"/>
                  </a:spcAft>
                  <a:buFont typeface="Arial" panose="020B0604020202020204" pitchFamily="34" charset="0"/>
                  <a:buChar char="•"/>
                </a:pPr>
                <a:r>
                  <a:rPr lang="en-US" dirty="0">
                    <a:solidFill>
                      <a:schemeClr val="bg1"/>
                    </a:solidFill>
                    <a:latin typeface="+mn-lt"/>
                  </a:rPr>
                  <a:t>Effective value of an AC voltage or current is the DC voltage or current resulting in the same average power as a the AC voltage or current.</a:t>
                </a:r>
              </a:p>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rPr>
                            <m:t>eff</m:t>
                          </m:r>
                        </m:sub>
                      </m:sSub>
                      <m:r>
                        <a:rPr lang="en-US">
                          <a:solidFill>
                            <a:schemeClr val="bg1"/>
                          </a:solidFill>
                          <a:latin typeface="Cambria Math" panose="02040503050406030204" pitchFamily="18" charset="0"/>
                          <a:ea typeface="Cambria Math" panose="02040503050406030204" pitchFamily="18" charset="0"/>
                        </a:rPr>
                        <m:t>=</m:t>
                      </m:r>
                      <m:rad>
                        <m:radPr>
                          <m:degHide m:val="on"/>
                          <m:ctrlPr>
                            <a:rPr lang="en-US" i="1" smtClean="0">
                              <a:solidFill>
                                <a:schemeClr val="bg1"/>
                              </a:solidFill>
                              <a:latin typeface="Cambria Math" panose="02040503050406030204" pitchFamily="18" charset="0"/>
                              <a:ea typeface="Cambria Math" panose="02040503050406030204" pitchFamily="18" charset="0"/>
                            </a:rPr>
                          </m:ctrlPr>
                        </m:radPr>
                        <m:deg/>
                        <m:e>
                          <m:f>
                            <m:fPr>
                              <m:ctrlPr>
                                <a:rPr lang="en-US" i="1">
                                  <a:solidFill>
                                    <a:schemeClr val="bg1"/>
                                  </a:solidFill>
                                  <a:latin typeface="Cambria Math" panose="02040503050406030204" pitchFamily="18" charset="0"/>
                                  <a:ea typeface="Cambria Math" panose="02040503050406030204" pitchFamily="18" charset="0"/>
                                </a:rPr>
                              </m:ctrlPr>
                            </m:fPr>
                            <m:num>
                              <m:r>
                                <a:rPr lang="en-US" b="0" i="0" smtClean="0">
                                  <a:solidFill>
                                    <a:schemeClr val="bg1"/>
                                  </a:solidFill>
                                  <a:latin typeface="Cambria Math" panose="02040503050406030204" pitchFamily="18" charset="0"/>
                                  <a:ea typeface="Cambria Math" panose="02040503050406030204" pitchFamily="18" charset="0"/>
                                </a:rPr>
                                <m:t>1</m:t>
                              </m:r>
                            </m:num>
                            <m:den>
                              <m:r>
                                <m:rPr>
                                  <m:sty m:val="p"/>
                                </m:rPr>
                                <a:rPr lang="en-US">
                                  <a:solidFill>
                                    <a:schemeClr val="bg1"/>
                                  </a:solidFill>
                                  <a:latin typeface="Cambria Math" panose="02040503050406030204" pitchFamily="18" charset="0"/>
                                  <a:ea typeface="Cambria Math" panose="02040503050406030204" pitchFamily="18" charset="0"/>
                                </a:rPr>
                                <m:t>T</m:t>
                              </m:r>
                            </m:den>
                          </m:f>
                          <m:nary>
                            <m:naryPr>
                              <m:ctrlPr>
                                <a:rPr lang="en-US" i="1">
                                  <a:solidFill>
                                    <a:schemeClr val="bg1"/>
                                  </a:solidFill>
                                  <a:latin typeface="Cambria Math" panose="02040503050406030204" pitchFamily="18" charset="0"/>
                                  <a:ea typeface="Cambria Math" panose="02040503050406030204" pitchFamily="18" charset="0"/>
                                </a:rPr>
                              </m:ctrlPr>
                            </m:naryPr>
                            <m:sub>
                              <m:r>
                                <m:rPr>
                                  <m:brk m:alnAt="23"/>
                                </m:rPr>
                                <a:rPr lang="en-US" i="1">
                                  <a:solidFill>
                                    <a:schemeClr val="bg1"/>
                                  </a:solidFill>
                                  <a:latin typeface="Cambria Math" panose="02040503050406030204" pitchFamily="18" charset="0"/>
                                  <a:ea typeface="Cambria Math" panose="02040503050406030204" pitchFamily="18" charset="0"/>
                                </a:rPr>
                                <m:t>0</m:t>
                              </m:r>
                            </m:sub>
                            <m:sup>
                              <m:r>
                                <m:rPr>
                                  <m:sty m:val="p"/>
                                </m:rPr>
                                <a:rPr lang="en-US">
                                  <a:solidFill>
                                    <a:schemeClr val="bg1"/>
                                  </a:solidFill>
                                  <a:latin typeface="Cambria Math" panose="02040503050406030204" pitchFamily="18" charset="0"/>
                                  <a:ea typeface="Cambria Math" panose="02040503050406030204" pitchFamily="18" charset="0"/>
                                </a:rPr>
                                <m:t>T</m:t>
                              </m:r>
                            </m:sup>
                            <m:e>
                              <m:sSup>
                                <m:sSupPr>
                                  <m:ctrlPr>
                                    <a:rPr lang="en-US" i="1" smtClean="0">
                                      <a:solidFill>
                                        <a:schemeClr val="bg1"/>
                                      </a:solidFill>
                                      <a:latin typeface="Cambria Math" panose="02040503050406030204" pitchFamily="18" charset="0"/>
                                      <a:ea typeface="Cambria Math" panose="02040503050406030204" pitchFamily="18" charset="0"/>
                                    </a:rPr>
                                  </m:ctrlPr>
                                </m:sSupPr>
                                <m:e>
                                  <m:r>
                                    <m:rPr>
                                      <m:sty m:val="p"/>
                                    </m:rPr>
                                    <a:rPr lang="en-US" b="0" i="0" smtClean="0">
                                      <a:solidFill>
                                        <a:schemeClr val="bg1"/>
                                      </a:solidFill>
                                      <a:latin typeface="Cambria Math" panose="02040503050406030204" pitchFamily="18" charset="0"/>
                                      <a:ea typeface="Cambria Math" panose="02040503050406030204" pitchFamily="18" charset="0"/>
                                    </a:rPr>
                                    <m:t>i</m:t>
                                  </m:r>
                                  <m:d>
                                    <m:dPr>
                                      <m:ctrlPr>
                                        <a:rPr lang="en-US" b="0" i="1" smtClean="0">
                                          <a:solidFill>
                                            <a:schemeClr val="bg1"/>
                                          </a:solidFill>
                                          <a:latin typeface="Cambria Math" panose="02040503050406030204" pitchFamily="18" charset="0"/>
                                          <a:ea typeface="Cambria Math" panose="02040503050406030204" pitchFamily="18" charset="0"/>
                                        </a:rPr>
                                      </m:ctrlPr>
                                    </m:dPr>
                                    <m:e>
                                      <m:r>
                                        <m:rPr>
                                          <m:sty m:val="p"/>
                                        </m:rPr>
                                        <a:rPr lang="en-US" b="0" i="0" smtClean="0">
                                          <a:solidFill>
                                            <a:schemeClr val="bg1"/>
                                          </a:solidFill>
                                          <a:latin typeface="Cambria Math" panose="02040503050406030204" pitchFamily="18" charset="0"/>
                                          <a:ea typeface="Cambria Math" panose="02040503050406030204" pitchFamily="18" charset="0"/>
                                        </a:rPr>
                                        <m:t>t</m:t>
                                      </m:r>
                                    </m:e>
                                  </m:d>
                                </m:e>
                                <m:sup>
                                  <m:r>
                                    <a:rPr lang="en-US" b="0" i="0" smtClean="0">
                                      <a:solidFill>
                                        <a:schemeClr val="bg1"/>
                                      </a:solidFill>
                                      <a:latin typeface="Cambria Math" panose="02040503050406030204" pitchFamily="18" charset="0"/>
                                      <a:ea typeface="Cambria Math" panose="02040503050406030204" pitchFamily="18" charset="0"/>
                                    </a:rPr>
                                    <m:t>2</m:t>
                                  </m:r>
                                </m:sup>
                              </m:sSup>
                              <m:r>
                                <m:rPr>
                                  <m:sty m:val="p"/>
                                </m:rPr>
                                <a:rPr lang="en-US">
                                  <a:solidFill>
                                    <a:schemeClr val="bg1"/>
                                  </a:solidFill>
                                  <a:latin typeface="Cambria Math" panose="02040503050406030204" pitchFamily="18" charset="0"/>
                                  <a:ea typeface="Cambria Math" panose="02040503050406030204" pitchFamily="18" charset="0"/>
                                </a:rPr>
                                <m:t>dt</m:t>
                              </m:r>
                            </m:e>
                          </m:nary>
                        </m:e>
                      </m:rad>
                      <m:r>
                        <a:rPr lang="en-US" b="0" i="1" smtClean="0">
                          <a:solidFill>
                            <a:schemeClr val="bg1"/>
                          </a:solidFill>
                          <a:latin typeface="Cambria Math" panose="02040503050406030204" pitchFamily="18" charset="0"/>
                          <a:ea typeface="Cambria Math" panose="02040503050406030204" pitchFamily="18" charset="0"/>
                        </a:rPr>
                        <m:t>.  </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Also</m:t>
                      </m:r>
                      <m:r>
                        <a:rPr lang="en-US" b="0" i="0" smtClean="0">
                          <a:solidFill>
                            <a:schemeClr val="bg1"/>
                          </a:solidFill>
                          <a:latin typeface="Cambria Math" panose="02040503050406030204" pitchFamily="18" charset="0"/>
                          <a:ea typeface="Cambria Math" panose="02040503050406030204" pitchFamily="18" charset="0"/>
                        </a:rPr>
                        <m:t>, </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V</m:t>
                          </m:r>
                        </m:e>
                        <m:sub>
                          <m:r>
                            <m:rPr>
                              <m:sty m:val="p"/>
                            </m:rPr>
                            <a:rPr lang="en-US">
                              <a:solidFill>
                                <a:schemeClr val="bg1"/>
                              </a:solidFill>
                              <a:latin typeface="Cambria Math" panose="02040503050406030204" pitchFamily="18" charset="0"/>
                              <a:ea typeface="Cambria Math" panose="02040503050406030204" pitchFamily="18" charset="0"/>
                            </a:rPr>
                            <m:t>eff</m:t>
                          </m:r>
                        </m:sub>
                      </m:sSub>
                      <m:r>
                        <a:rPr lang="en-US">
                          <a:solidFill>
                            <a:schemeClr val="bg1"/>
                          </a:solidFill>
                          <a:latin typeface="Cambria Math" panose="02040503050406030204" pitchFamily="18" charset="0"/>
                          <a:ea typeface="Cambria Math" panose="02040503050406030204" pitchFamily="18" charset="0"/>
                        </a:rPr>
                        <m:t>=</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f>
                            <m:fPr>
                              <m:ctrlPr>
                                <a:rPr lang="en-US" i="1">
                                  <a:solidFill>
                                    <a:schemeClr val="bg1"/>
                                  </a:solidFill>
                                  <a:latin typeface="Cambria Math" panose="02040503050406030204" pitchFamily="18" charset="0"/>
                                  <a:ea typeface="Cambria Math" panose="02040503050406030204" pitchFamily="18" charset="0"/>
                                </a:rPr>
                              </m:ctrlPr>
                            </m:fPr>
                            <m:num>
                              <m:r>
                                <a:rPr lang="en-US">
                                  <a:solidFill>
                                    <a:schemeClr val="bg1"/>
                                  </a:solidFill>
                                  <a:latin typeface="Cambria Math" panose="02040503050406030204" pitchFamily="18" charset="0"/>
                                  <a:ea typeface="Cambria Math" panose="02040503050406030204" pitchFamily="18" charset="0"/>
                                </a:rPr>
                                <m:t>1</m:t>
                              </m:r>
                            </m:num>
                            <m:den>
                              <m:r>
                                <m:rPr>
                                  <m:sty m:val="p"/>
                                </m:rPr>
                                <a:rPr lang="en-US">
                                  <a:solidFill>
                                    <a:schemeClr val="bg1"/>
                                  </a:solidFill>
                                  <a:latin typeface="Cambria Math" panose="02040503050406030204" pitchFamily="18" charset="0"/>
                                  <a:ea typeface="Cambria Math" panose="02040503050406030204" pitchFamily="18" charset="0"/>
                                </a:rPr>
                                <m:t>T</m:t>
                              </m:r>
                            </m:den>
                          </m:f>
                          <m:nary>
                            <m:naryPr>
                              <m:ctrlPr>
                                <a:rPr lang="en-US" i="1">
                                  <a:solidFill>
                                    <a:schemeClr val="bg1"/>
                                  </a:solidFill>
                                  <a:latin typeface="Cambria Math" panose="02040503050406030204" pitchFamily="18" charset="0"/>
                                  <a:ea typeface="Cambria Math" panose="02040503050406030204" pitchFamily="18" charset="0"/>
                                </a:rPr>
                              </m:ctrlPr>
                            </m:naryPr>
                            <m:sub>
                              <m:r>
                                <m:rPr>
                                  <m:brk m:alnAt="23"/>
                                </m:rPr>
                                <a:rPr lang="en-US" i="1">
                                  <a:solidFill>
                                    <a:schemeClr val="bg1"/>
                                  </a:solidFill>
                                  <a:latin typeface="Cambria Math" panose="02040503050406030204" pitchFamily="18" charset="0"/>
                                  <a:ea typeface="Cambria Math" panose="02040503050406030204" pitchFamily="18" charset="0"/>
                                </a:rPr>
                                <m:t>0</m:t>
                              </m:r>
                            </m:sub>
                            <m:sup>
                              <m:r>
                                <m:rPr>
                                  <m:sty m:val="p"/>
                                </m:rPr>
                                <a:rPr lang="en-US">
                                  <a:solidFill>
                                    <a:schemeClr val="bg1"/>
                                  </a:solidFill>
                                  <a:latin typeface="Cambria Math" panose="02040503050406030204" pitchFamily="18" charset="0"/>
                                  <a:ea typeface="Cambria Math" panose="02040503050406030204" pitchFamily="18" charset="0"/>
                                </a:rPr>
                                <m:t>T</m:t>
                              </m:r>
                            </m:sup>
                            <m:e>
                              <m:sSup>
                                <m:sSupPr>
                                  <m:ctrlPr>
                                    <a:rPr lang="en-US" i="1">
                                      <a:solidFill>
                                        <a:schemeClr val="bg1"/>
                                      </a:solidFill>
                                      <a:latin typeface="Cambria Math" panose="02040503050406030204" pitchFamily="18" charset="0"/>
                                      <a:ea typeface="Cambria Math" panose="02040503050406030204" pitchFamily="18" charset="0"/>
                                    </a:rPr>
                                  </m:ctrlPr>
                                </m:sSupPr>
                                <m:e>
                                  <m:r>
                                    <m:rPr>
                                      <m:sty m:val="p"/>
                                    </m:rPr>
                                    <a:rPr lang="en-US" b="0" i="0" smtClean="0">
                                      <a:solidFill>
                                        <a:schemeClr val="bg1"/>
                                      </a:solidFill>
                                      <a:latin typeface="Cambria Math" panose="02040503050406030204" pitchFamily="18" charset="0"/>
                                      <a:ea typeface="Cambria Math" panose="02040503050406030204" pitchFamily="18" charset="0"/>
                                    </a:rPr>
                                    <m:t>v</m:t>
                                  </m:r>
                                  <m:d>
                                    <m:dPr>
                                      <m:ctrlPr>
                                        <a:rPr lang="en-US" i="1">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t</m:t>
                                      </m:r>
                                    </m:e>
                                  </m:d>
                                </m:e>
                                <m:sup>
                                  <m:r>
                                    <a:rPr lang="en-US">
                                      <a:solidFill>
                                        <a:schemeClr val="bg1"/>
                                      </a:solidFill>
                                      <a:latin typeface="Cambria Math" panose="02040503050406030204" pitchFamily="18" charset="0"/>
                                      <a:ea typeface="Cambria Math" panose="02040503050406030204" pitchFamily="18" charset="0"/>
                                    </a:rPr>
                                    <m:t>2</m:t>
                                  </m:r>
                                </m:sup>
                              </m:sSup>
                              <m:r>
                                <m:rPr>
                                  <m:sty m:val="p"/>
                                </m:rPr>
                                <a:rPr lang="en-US">
                                  <a:solidFill>
                                    <a:schemeClr val="bg1"/>
                                  </a:solidFill>
                                  <a:latin typeface="Cambria Math" panose="02040503050406030204" pitchFamily="18" charset="0"/>
                                  <a:ea typeface="Cambria Math" panose="02040503050406030204" pitchFamily="18" charset="0"/>
                                </a:rPr>
                                <m:t>dt</m:t>
                              </m:r>
                            </m:e>
                          </m:nary>
                        </m:e>
                      </m:rad>
                      <m:r>
                        <a:rPr lang="en-US" i="1">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Cambria Math" panose="02040503050406030204" pitchFamily="18" charset="0"/>
                  <a:ea typeface="Cambria Math" panose="02040503050406030204" pitchFamily="18" charset="0"/>
                </a:endParaRPr>
              </a:p>
              <a:p>
                <a:endParaRPr lang="en-US"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Cambria Math" panose="02040503050406030204" pitchFamily="18" charset="0"/>
                    <a:ea typeface="Cambria Math" panose="02040503050406030204" pitchFamily="18" charset="0"/>
                  </a:rPr>
                  <a:t>The result on the right-hand side is referred to a root-mean-square, i.e. </a:t>
                </a:r>
                <a:r>
                  <a:rPr lang="en-US" dirty="0" err="1">
                    <a:solidFill>
                      <a:schemeClr val="bg1"/>
                    </a:solidFill>
                    <a:latin typeface="Cambria Math" panose="02040503050406030204" pitchFamily="18" charset="0"/>
                    <a:ea typeface="Cambria Math" panose="02040503050406030204" pitchFamily="18" charset="0"/>
                  </a:rPr>
                  <a:t>rms</a:t>
                </a:r>
                <a:r>
                  <a:rPr lang="en-US" dirty="0">
                    <a:solidFill>
                      <a:schemeClr val="bg1"/>
                    </a:solidFill>
                    <a:latin typeface="Cambria Math" panose="02040503050406030204" pitchFamily="18" charset="0"/>
                    <a:ea typeface="Cambria Math" panose="02040503050406030204" pitchFamily="18" charset="0"/>
                  </a:rPr>
                  <a:t> value.</a:t>
                </a:r>
              </a:p>
              <a:p>
                <a:endParaRPr lang="en-US"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x</m:t>
                          </m:r>
                        </m:e>
                        <m:sub>
                          <m:r>
                            <m:rPr>
                              <m:sty m:val="p"/>
                            </m:rPr>
                            <a:rPr lang="en-US" b="0" i="0" smtClean="0">
                              <a:solidFill>
                                <a:schemeClr val="bg1"/>
                              </a:solidFill>
                              <a:latin typeface="Cambria Math" panose="02040503050406030204" pitchFamily="18" charset="0"/>
                              <a:ea typeface="Cambria Math" panose="02040503050406030204" pitchFamily="18" charset="0"/>
                            </a:rPr>
                            <m:t>rms</m:t>
                          </m:r>
                        </m:sub>
                      </m:sSub>
                      <m:r>
                        <a:rPr lang="en-US">
                          <a:solidFill>
                            <a:schemeClr val="bg1"/>
                          </a:solidFill>
                          <a:latin typeface="Cambria Math" panose="02040503050406030204" pitchFamily="18" charset="0"/>
                          <a:ea typeface="Cambria Math" panose="02040503050406030204" pitchFamily="18" charset="0"/>
                        </a:rPr>
                        <m:t>=</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f>
                            <m:fPr>
                              <m:ctrlPr>
                                <a:rPr lang="en-US" i="1">
                                  <a:solidFill>
                                    <a:schemeClr val="bg1"/>
                                  </a:solidFill>
                                  <a:latin typeface="Cambria Math" panose="02040503050406030204" pitchFamily="18" charset="0"/>
                                  <a:ea typeface="Cambria Math" panose="02040503050406030204" pitchFamily="18" charset="0"/>
                                </a:rPr>
                              </m:ctrlPr>
                            </m:fPr>
                            <m:num>
                              <m:r>
                                <a:rPr lang="en-US">
                                  <a:solidFill>
                                    <a:schemeClr val="bg1"/>
                                  </a:solidFill>
                                  <a:latin typeface="Cambria Math" panose="02040503050406030204" pitchFamily="18" charset="0"/>
                                  <a:ea typeface="Cambria Math" panose="02040503050406030204" pitchFamily="18" charset="0"/>
                                </a:rPr>
                                <m:t>1</m:t>
                              </m:r>
                            </m:num>
                            <m:den>
                              <m:r>
                                <m:rPr>
                                  <m:sty m:val="p"/>
                                </m:rPr>
                                <a:rPr lang="en-US">
                                  <a:solidFill>
                                    <a:schemeClr val="bg1"/>
                                  </a:solidFill>
                                  <a:latin typeface="Cambria Math" panose="02040503050406030204" pitchFamily="18" charset="0"/>
                                  <a:ea typeface="Cambria Math" panose="02040503050406030204" pitchFamily="18" charset="0"/>
                                </a:rPr>
                                <m:t>T</m:t>
                              </m:r>
                            </m:den>
                          </m:f>
                          <m:nary>
                            <m:naryPr>
                              <m:ctrlPr>
                                <a:rPr lang="en-US" i="1">
                                  <a:solidFill>
                                    <a:schemeClr val="bg1"/>
                                  </a:solidFill>
                                  <a:latin typeface="Cambria Math" panose="02040503050406030204" pitchFamily="18" charset="0"/>
                                  <a:ea typeface="Cambria Math" panose="02040503050406030204" pitchFamily="18" charset="0"/>
                                </a:rPr>
                              </m:ctrlPr>
                            </m:naryPr>
                            <m:sub>
                              <m:r>
                                <m:rPr>
                                  <m:brk m:alnAt="23"/>
                                </m:rPr>
                                <a:rPr lang="en-US" i="1">
                                  <a:solidFill>
                                    <a:schemeClr val="bg1"/>
                                  </a:solidFill>
                                  <a:latin typeface="Cambria Math" panose="02040503050406030204" pitchFamily="18" charset="0"/>
                                  <a:ea typeface="Cambria Math" panose="02040503050406030204" pitchFamily="18" charset="0"/>
                                </a:rPr>
                                <m:t>0</m:t>
                              </m:r>
                            </m:sub>
                            <m:sup>
                              <m:r>
                                <m:rPr>
                                  <m:sty m:val="p"/>
                                </m:rPr>
                                <a:rPr lang="en-US">
                                  <a:solidFill>
                                    <a:schemeClr val="bg1"/>
                                  </a:solidFill>
                                  <a:latin typeface="Cambria Math" panose="02040503050406030204" pitchFamily="18" charset="0"/>
                                  <a:ea typeface="Cambria Math" panose="02040503050406030204" pitchFamily="18" charset="0"/>
                                </a:rPr>
                                <m:t>T</m:t>
                              </m:r>
                            </m:sup>
                            <m:e>
                              <m:sSup>
                                <m:sSupPr>
                                  <m:ctrlPr>
                                    <a:rPr lang="en-US" i="1">
                                      <a:solidFill>
                                        <a:schemeClr val="bg1"/>
                                      </a:solidFill>
                                      <a:latin typeface="Cambria Math" panose="02040503050406030204" pitchFamily="18" charset="0"/>
                                      <a:ea typeface="Cambria Math" panose="02040503050406030204" pitchFamily="18" charset="0"/>
                                    </a:rPr>
                                  </m:ctrlPr>
                                </m:sSupPr>
                                <m:e>
                                  <m:r>
                                    <m:rPr>
                                      <m:sty m:val="p"/>
                                    </m:rPr>
                                    <a:rPr lang="en-US" b="0" i="0" smtClean="0">
                                      <a:solidFill>
                                        <a:schemeClr val="bg1"/>
                                      </a:solidFill>
                                      <a:latin typeface="Cambria Math" panose="02040503050406030204" pitchFamily="18" charset="0"/>
                                      <a:ea typeface="Cambria Math" panose="02040503050406030204" pitchFamily="18" charset="0"/>
                                    </a:rPr>
                                    <m:t>x</m:t>
                                  </m:r>
                                  <m:d>
                                    <m:dPr>
                                      <m:ctrlPr>
                                        <a:rPr lang="en-US" i="1">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t</m:t>
                                      </m:r>
                                    </m:e>
                                  </m:d>
                                </m:e>
                                <m:sup>
                                  <m:r>
                                    <a:rPr lang="en-US">
                                      <a:solidFill>
                                        <a:schemeClr val="bg1"/>
                                      </a:solidFill>
                                      <a:latin typeface="Cambria Math" panose="02040503050406030204" pitchFamily="18" charset="0"/>
                                      <a:ea typeface="Cambria Math" panose="02040503050406030204" pitchFamily="18" charset="0"/>
                                    </a:rPr>
                                    <m:t>2</m:t>
                                  </m:r>
                                </m:sup>
                              </m:sSup>
                              <m:r>
                                <m:rPr>
                                  <m:sty m:val="p"/>
                                </m:rPr>
                                <a:rPr lang="en-US">
                                  <a:solidFill>
                                    <a:schemeClr val="bg1"/>
                                  </a:solidFill>
                                  <a:latin typeface="Cambria Math" panose="02040503050406030204" pitchFamily="18" charset="0"/>
                                  <a:ea typeface="Cambria Math" panose="02040503050406030204" pitchFamily="18" charset="0"/>
                                </a:rPr>
                                <m:t>dt</m:t>
                              </m:r>
                            </m:e>
                          </m:nary>
                        </m:e>
                      </m:rad>
                      <m:r>
                        <a:rPr lang="en-US" b="0" i="1"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Square</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root</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of</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the</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mean</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squared</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value</m:t>
                      </m:r>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Cambria Math" panose="02040503050406030204" pitchFamily="18" charset="0"/>
                  <a:ea typeface="Cambria Math" panose="02040503050406030204" pitchFamily="18" charset="0"/>
                </a:endParaRP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Squaring gets rid of negative values. Taking the mean of the squared values results in units of Amps</a:t>
                </a:r>
                <a:r>
                  <a:rPr lang="en-US" baseline="30000" dirty="0">
                    <a:solidFill>
                      <a:schemeClr val="bg1"/>
                    </a:solidFill>
                    <a:latin typeface="Cambria Math" panose="02040503050406030204" pitchFamily="18" charset="0"/>
                    <a:ea typeface="Cambria Math" panose="02040503050406030204" pitchFamily="18" charset="0"/>
                  </a:rPr>
                  <a:t>2</a:t>
                </a:r>
                <a:r>
                  <a:rPr lang="en-US" dirty="0">
                    <a:solidFill>
                      <a:schemeClr val="bg1"/>
                    </a:solidFill>
                    <a:latin typeface="Cambria Math" panose="02040503050406030204" pitchFamily="18" charset="0"/>
                    <a:ea typeface="Cambria Math" panose="02040503050406030204" pitchFamily="18" charset="0"/>
                  </a:rPr>
                  <a:t> for current and units of Volts</a:t>
                </a:r>
                <a:r>
                  <a:rPr lang="en-US" baseline="30000" dirty="0">
                    <a:solidFill>
                      <a:schemeClr val="bg1"/>
                    </a:solidFill>
                    <a:latin typeface="Cambria Math" panose="02040503050406030204" pitchFamily="18" charset="0"/>
                    <a:ea typeface="Cambria Math" panose="02040503050406030204" pitchFamily="18" charset="0"/>
                  </a:rPr>
                  <a:t>2</a:t>
                </a:r>
                <a:r>
                  <a:rPr lang="en-US" dirty="0">
                    <a:solidFill>
                      <a:schemeClr val="bg1"/>
                    </a:solidFill>
                    <a:latin typeface="Cambria Math" panose="02040503050406030204" pitchFamily="18" charset="0"/>
                    <a:ea typeface="Cambria Math" panose="02040503050406030204" pitchFamily="18" charset="0"/>
                  </a:rPr>
                  <a:t> for voltage.</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spcAft>
                    <a:spcPts val="1200"/>
                  </a:spcAft>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Taking the square root of the mean squared value results in units of Amps for current and units of Volts for voltage.</a:t>
                </a:r>
              </a:p>
              <a:p>
                <a:pPr algn="ctr"/>
                <a14:m>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I</m:t>
                        </m:r>
                      </m:e>
                      <m:sub>
                        <m:r>
                          <m:rPr>
                            <m:sty m:val="p"/>
                          </m:rPr>
                          <a:rPr lang="en-US">
                            <a:solidFill>
                              <a:schemeClr val="bg1"/>
                            </a:solidFill>
                            <a:latin typeface="Cambria Math" panose="02040503050406030204" pitchFamily="18" charset="0"/>
                            <a:ea typeface="Cambria Math" panose="02040503050406030204" pitchFamily="18" charset="0"/>
                          </a:rPr>
                          <m:t>eff</m:t>
                        </m:r>
                      </m:sub>
                    </m:sSub>
                    <m:r>
                      <a:rPr lang="en-US">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rPr>
                          <m:t>rms</m:t>
                        </m:r>
                      </m:sub>
                    </m:sSub>
                    <m:r>
                      <a:rPr lang="en-US" b="0" i="0"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      </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V</m:t>
                        </m:r>
                      </m:e>
                      <m:sub>
                        <m:r>
                          <m:rPr>
                            <m:sty m:val="p"/>
                          </m:rPr>
                          <a:rPr lang="en-US">
                            <a:solidFill>
                              <a:schemeClr val="bg1"/>
                            </a:solidFill>
                            <a:latin typeface="Cambria Math" panose="02040503050406030204" pitchFamily="18" charset="0"/>
                            <a:ea typeface="Cambria Math" panose="02040503050406030204" pitchFamily="18" charset="0"/>
                          </a:rPr>
                          <m:t>eff</m:t>
                        </m:r>
                      </m:sub>
                    </m:sSub>
                    <m:r>
                      <a:rPr lang="en-US">
                        <a:solidFill>
                          <a:schemeClr val="bg1"/>
                        </a:solidFill>
                        <a:latin typeface="Cambria Math" panose="02040503050406030204" pitchFamily="18" charset="0"/>
                        <a:ea typeface="Cambria Math" panose="02040503050406030204" pitchFamily="18" charset="0"/>
                      </a:rPr>
                      <m:t>=</m:t>
                    </m:r>
                    <m:r>
                      <m:rPr>
                        <m:nor/>
                      </m:rPr>
                      <a:rPr lang="en-US" dirty="0">
                        <a:solidFill>
                          <a:schemeClr val="bg1"/>
                        </a:solidFill>
                        <a:latin typeface="Cambria Math" panose="02040503050406030204" pitchFamily="18" charset="0"/>
                        <a:ea typeface="Cambria Math" panose="02040503050406030204" pitchFamily="18" charset="0"/>
                      </a:rPr>
                      <m:t> </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V</m:t>
                        </m:r>
                      </m:e>
                      <m:sub>
                        <m:r>
                          <m:rPr>
                            <m:sty m:val="p"/>
                          </m:rPr>
                          <a:rPr lang="en-US">
                            <a:solidFill>
                              <a:schemeClr val="bg1"/>
                            </a:solidFill>
                            <a:latin typeface="Cambria Math" panose="02040503050406030204" pitchFamily="18" charset="0"/>
                            <a:ea typeface="Cambria Math" panose="02040503050406030204" pitchFamily="18" charset="0"/>
                          </a:rPr>
                          <m:t>rms</m:t>
                        </m:r>
                      </m:sub>
                    </m:sSub>
                    <m:r>
                      <a:rPr lang="en-US">
                        <a:solidFill>
                          <a:schemeClr val="bg1"/>
                        </a:solidFill>
                        <a:latin typeface="Cambria Math" panose="02040503050406030204" pitchFamily="18" charset="0"/>
                        <a:ea typeface="Cambria Math" panose="02040503050406030204" pitchFamily="18" charset="0"/>
                      </a:rPr>
                      <m:t>.</m:t>
                    </m:r>
                  </m:oMath>
                </a14:m>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rms value of a voltage or current equals the DC voltage or current that delivers the same average power </a:t>
                </a:r>
                <a:r>
                  <a:rPr lang="en-US" dirty="0">
                    <a:solidFill>
                      <a:schemeClr val="bg1"/>
                    </a:solidFill>
                    <a:latin typeface="+mn-lt"/>
                  </a:rPr>
                  <a:t>as a non DC voltage or current</a:t>
                </a:r>
                <a:r>
                  <a:rPr lang="en-US" dirty="0">
                    <a:solidFill>
                      <a:schemeClr val="bg1"/>
                    </a:solidFill>
                    <a:latin typeface="+mn-lt"/>
                    <a:ea typeface="Cambria Math" panose="02040503050406030204" pitchFamily="18" charset="0"/>
                  </a:rPr>
                  <a:t>.</a:t>
                </a:r>
              </a:p>
            </p:txBody>
          </p:sp>
        </mc:Choice>
        <mc:Fallback>
          <p:sp>
            <p:nvSpPr>
              <p:cNvPr id="2" name="TextBox 1"/>
              <p:cNvSpPr txBox="1">
                <a:spLocks noRot="1" noChangeAspect="1" noMove="1" noResize="1" noEditPoints="1" noAdjustHandles="1" noChangeArrowheads="1" noChangeShapeType="1" noTextEdit="1"/>
              </p:cNvSpPr>
              <p:nvPr/>
            </p:nvSpPr>
            <p:spPr>
              <a:xfrm>
                <a:off x="257176" y="600175"/>
                <a:ext cx="11782424" cy="5914824"/>
              </a:xfrm>
              <a:prstGeom prst="rect">
                <a:avLst/>
              </a:prstGeom>
              <a:blipFill>
                <a:blip r:embed="rId2"/>
                <a:stretch>
                  <a:fillRect l="-206" t="-204"/>
                </a:stretch>
              </a:blipFill>
              <a:ln w="5715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221707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anim calcmode="lin" valueType="num">
                                      <p:cBhvr additive="base">
                                        <p:cTn id="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9" end="9"/>
                                            </p:txEl>
                                          </p:spTgt>
                                        </p:tgtEl>
                                        <p:attrNameLst>
                                          <p:attrName>style.visibility</p:attrName>
                                        </p:attrNameLst>
                                      </p:cBhvr>
                                      <p:to>
                                        <p:strVal val="visible"/>
                                      </p:to>
                                    </p:set>
                                    <p:anim calcmode="lin" valueType="num">
                                      <p:cBhvr additive="base">
                                        <p:cTn id="11"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anim calcmode="lin" valueType="num">
                                      <p:cBhvr additive="base">
                                        <p:cTn id="15"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12" end="12"/>
                                            </p:txEl>
                                          </p:spTgt>
                                        </p:tgtEl>
                                        <p:attrNameLst>
                                          <p:attrName>style.visibility</p:attrName>
                                        </p:attrNameLst>
                                      </p:cBhvr>
                                      <p:to>
                                        <p:strVal val="visible"/>
                                      </p:to>
                                    </p:set>
                                    <p:anim calcmode="lin" valueType="num">
                                      <p:cBhvr additive="base">
                                        <p:cTn id="19"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Grp="1" noChangeArrowheads="1"/>
          </p:cNvSpPr>
          <p:nvPr>
            <p:ph type="title"/>
          </p:nvPr>
        </p:nvSpPr>
        <p:spPr>
          <a:xfrm>
            <a:off x="2593463" y="26634"/>
            <a:ext cx="7741920" cy="541020"/>
          </a:xfrm>
        </p:spPr>
        <p:txBody>
          <a:bodyPr>
            <a:noAutofit/>
          </a:bodyPr>
          <a:lstStyle/>
          <a:p>
            <a:r>
              <a:rPr lang="en-US" altLang="en-US" sz="4000" dirty="0" err="1"/>
              <a:t>rms</a:t>
            </a:r>
            <a:r>
              <a:rPr lang="en-US" altLang="en-US" sz="4000" dirty="0"/>
              <a:t> Value of a Sine or Cosine Wave</a:t>
            </a:r>
          </a:p>
        </p:txBody>
      </p:sp>
      <mc:AlternateContent xmlns:mc="http://schemas.openxmlformats.org/markup-compatibility/2006" xmlns:a14="http://schemas.microsoft.com/office/drawing/2010/main">
        <mc:Choice Requires="a14">
          <p:sp>
            <p:nvSpPr>
              <p:cNvPr id="2" name="TextBox 1"/>
              <p:cNvSpPr txBox="1"/>
              <p:nvPr/>
            </p:nvSpPr>
            <p:spPr>
              <a:xfrm>
                <a:off x="390617" y="705978"/>
                <a:ext cx="11540971" cy="6031331"/>
              </a:xfrm>
              <a:prstGeom prst="rect">
                <a:avLst/>
              </a:prstGeom>
              <a:solidFill>
                <a:schemeClr val="tx1">
                  <a:lumMod val="95000"/>
                </a:schemeClr>
              </a:solidFill>
              <a:ln w="57150">
                <a:solidFill>
                  <a:schemeClr val="accent1"/>
                </a:solidFill>
              </a:ln>
            </p:spPr>
            <p:txBody>
              <a:bodyPr wrap="square" rtlCol="0">
                <a:spAutoFit/>
              </a:bodyPr>
              <a:lstStyle/>
              <a:p>
                <a:pPr marL="285750" indent="-285750">
                  <a:buFont typeface="Arial" panose="020B0604020202020204" pitchFamily="34" charset="0"/>
                  <a:buChar char="•"/>
                </a:pPr>
                <a:r>
                  <a:rPr lang="en-US" dirty="0">
                    <a:solidFill>
                      <a:schemeClr val="bg1"/>
                    </a:solidFill>
                    <a:latin typeface="+mn-lt"/>
                  </a:rPr>
                  <a:t>Root-Mean-Square value of a sinusoidal voltage or current is the DC voltage or current resulting in the same average power, also referred to as effective value.</a:t>
                </a:r>
              </a:p>
              <a:p>
                <a:pPr marL="285750" indent="-285750">
                  <a:buFont typeface="Arial" panose="020B0604020202020204" pitchFamily="34" charset="0"/>
                  <a:buChar char="•"/>
                </a:pPr>
                <a:endParaRPr lang="en-US" dirty="0">
                  <a:solidFill>
                    <a:schemeClr val="bg1"/>
                  </a:solidFill>
                  <a:latin typeface="+mn-lt"/>
                </a:endParaRPr>
              </a:p>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rPr>
                            <m:t>rms</m:t>
                          </m:r>
                        </m:sub>
                      </m:sSub>
                      <m:r>
                        <a:rPr lang="en-US" b="0" i="1" smtClean="0">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I</m:t>
                          </m:r>
                        </m:e>
                        <m:sub>
                          <m:r>
                            <m:rPr>
                              <m:sty m:val="p"/>
                            </m:rPr>
                            <a:rPr lang="en-US">
                              <a:solidFill>
                                <a:schemeClr val="bg1"/>
                              </a:solidFill>
                              <a:latin typeface="Cambria Math" panose="02040503050406030204" pitchFamily="18" charset="0"/>
                              <a:ea typeface="Cambria Math" panose="02040503050406030204" pitchFamily="18" charset="0"/>
                            </a:rPr>
                            <m:t>eff</m:t>
                          </m:r>
                        </m:sub>
                      </m:sSub>
                      <m:r>
                        <a:rPr lang="en-US">
                          <a:solidFill>
                            <a:schemeClr val="bg1"/>
                          </a:solidFill>
                          <a:latin typeface="Cambria Math" panose="02040503050406030204" pitchFamily="18" charset="0"/>
                          <a:ea typeface="Cambria Math" panose="02040503050406030204" pitchFamily="18" charset="0"/>
                        </a:rPr>
                        <m:t>=</m:t>
                      </m:r>
                      <m:rad>
                        <m:radPr>
                          <m:degHide m:val="on"/>
                          <m:ctrlPr>
                            <a:rPr lang="en-US" i="1" smtClean="0">
                              <a:solidFill>
                                <a:schemeClr val="bg1"/>
                              </a:solidFill>
                              <a:latin typeface="Cambria Math" panose="02040503050406030204" pitchFamily="18" charset="0"/>
                              <a:ea typeface="Cambria Math" panose="02040503050406030204" pitchFamily="18" charset="0"/>
                            </a:rPr>
                          </m:ctrlPr>
                        </m:radPr>
                        <m:deg/>
                        <m:e>
                          <m:f>
                            <m:fPr>
                              <m:ctrlPr>
                                <a:rPr lang="en-US" i="1">
                                  <a:solidFill>
                                    <a:schemeClr val="bg1"/>
                                  </a:solidFill>
                                  <a:latin typeface="Cambria Math" panose="02040503050406030204" pitchFamily="18" charset="0"/>
                                  <a:ea typeface="Cambria Math" panose="02040503050406030204" pitchFamily="18" charset="0"/>
                                </a:rPr>
                              </m:ctrlPr>
                            </m:fPr>
                            <m:num>
                              <m:r>
                                <a:rPr lang="en-US" b="0" i="0" smtClean="0">
                                  <a:solidFill>
                                    <a:schemeClr val="bg1"/>
                                  </a:solidFill>
                                  <a:latin typeface="Cambria Math" panose="02040503050406030204" pitchFamily="18" charset="0"/>
                                  <a:ea typeface="Cambria Math" panose="02040503050406030204" pitchFamily="18" charset="0"/>
                                </a:rPr>
                                <m:t>1</m:t>
                              </m:r>
                            </m:num>
                            <m:den>
                              <m:r>
                                <m:rPr>
                                  <m:sty m:val="p"/>
                                </m:rPr>
                                <a:rPr lang="en-US">
                                  <a:solidFill>
                                    <a:schemeClr val="bg1"/>
                                  </a:solidFill>
                                  <a:latin typeface="Cambria Math" panose="02040503050406030204" pitchFamily="18" charset="0"/>
                                  <a:ea typeface="Cambria Math" panose="02040503050406030204" pitchFamily="18" charset="0"/>
                                </a:rPr>
                                <m:t>T</m:t>
                              </m:r>
                            </m:den>
                          </m:f>
                          <m:nary>
                            <m:naryPr>
                              <m:ctrlPr>
                                <a:rPr lang="en-US" i="1">
                                  <a:solidFill>
                                    <a:schemeClr val="bg1"/>
                                  </a:solidFill>
                                  <a:latin typeface="Cambria Math" panose="02040503050406030204" pitchFamily="18" charset="0"/>
                                  <a:ea typeface="Cambria Math" panose="02040503050406030204" pitchFamily="18" charset="0"/>
                                </a:rPr>
                              </m:ctrlPr>
                            </m:naryPr>
                            <m:sub>
                              <m:r>
                                <m:rPr>
                                  <m:brk m:alnAt="23"/>
                                </m:rPr>
                                <a:rPr lang="en-US" i="1">
                                  <a:solidFill>
                                    <a:schemeClr val="bg1"/>
                                  </a:solidFill>
                                  <a:latin typeface="Cambria Math" panose="02040503050406030204" pitchFamily="18" charset="0"/>
                                  <a:ea typeface="Cambria Math" panose="02040503050406030204" pitchFamily="18" charset="0"/>
                                </a:rPr>
                                <m:t>0</m:t>
                              </m:r>
                            </m:sub>
                            <m:sup>
                              <m:r>
                                <m:rPr>
                                  <m:sty m:val="p"/>
                                </m:rPr>
                                <a:rPr lang="en-US">
                                  <a:solidFill>
                                    <a:schemeClr val="bg1"/>
                                  </a:solidFill>
                                  <a:latin typeface="Cambria Math" panose="02040503050406030204" pitchFamily="18" charset="0"/>
                                  <a:ea typeface="Cambria Math" panose="02040503050406030204" pitchFamily="18" charset="0"/>
                                </a:rPr>
                                <m:t>T</m:t>
                              </m:r>
                            </m:sup>
                            <m:e>
                              <m:sSubSup>
                                <m:sSubSupPr>
                                  <m:ctrlPr>
                                    <a:rPr lang="en-US" i="1" smtClean="0">
                                      <a:solidFill>
                                        <a:schemeClr val="bg1"/>
                                      </a:solidFill>
                                      <a:latin typeface="Cambria Math" panose="02040503050406030204" pitchFamily="18" charset="0"/>
                                      <a:ea typeface="Cambria Math" panose="02040503050406030204" pitchFamily="18" charset="0"/>
                                    </a:rPr>
                                  </m:ctrlPr>
                                </m:sSubSupPr>
                                <m:e>
                                  <m:r>
                                    <m:rPr>
                                      <m:sty m:val="p"/>
                                    </m:rPr>
                                    <a:rPr lang="en-US" b="0" i="0" smtClean="0">
                                      <a:solidFill>
                                        <a:schemeClr val="bg1"/>
                                      </a:solidFill>
                                      <a:latin typeface="Cambria Math" panose="02040503050406030204" pitchFamily="18" charset="0"/>
                                      <a:ea typeface="Cambria Math" panose="02040503050406030204" pitchFamily="18"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rPr>
                                    <m:t>m</m:t>
                                  </m:r>
                                </m:sub>
                                <m:sup>
                                  <m:r>
                                    <a:rPr lang="en-US" b="0" i="0" smtClean="0">
                                      <a:solidFill>
                                        <a:schemeClr val="bg1"/>
                                      </a:solidFill>
                                      <a:latin typeface="Cambria Math" panose="02040503050406030204" pitchFamily="18" charset="0"/>
                                      <a:ea typeface="Cambria Math" panose="02040503050406030204" pitchFamily="18" charset="0"/>
                                    </a:rPr>
                                    <m:t>2</m:t>
                                  </m:r>
                                </m:sup>
                              </m:sSubSup>
                              <m:sSup>
                                <m:sSupPr>
                                  <m:ctrlPr>
                                    <a:rPr lang="en-US" i="1" smtClean="0">
                                      <a:solidFill>
                                        <a:schemeClr val="bg1"/>
                                      </a:solidFill>
                                      <a:latin typeface="Cambria Math" panose="02040503050406030204" pitchFamily="18" charset="0"/>
                                      <a:ea typeface="Cambria Math" panose="02040503050406030204" pitchFamily="18" charset="0"/>
                                    </a:rPr>
                                  </m:ctrlPr>
                                </m:sSupPr>
                                <m:e>
                                  <m:r>
                                    <m:rPr>
                                      <m:sty m:val="p"/>
                                    </m:rPr>
                                    <a:rPr lang="en-US" b="0" i="0" smtClean="0">
                                      <a:solidFill>
                                        <a:schemeClr val="bg1"/>
                                      </a:solidFill>
                                      <a:latin typeface="Cambria Math" panose="02040503050406030204" pitchFamily="18" charset="0"/>
                                      <a:ea typeface="Cambria Math" panose="02040503050406030204" pitchFamily="18" charset="0"/>
                                    </a:rPr>
                                    <m:t>cos</m:t>
                                  </m:r>
                                </m:e>
                                <m:sup>
                                  <m:r>
                                    <a:rPr lang="en-US" b="0" i="0" smtClean="0">
                                      <a:solidFill>
                                        <a:schemeClr val="bg1"/>
                                      </a:solidFill>
                                      <a:latin typeface="Cambria Math" panose="02040503050406030204" pitchFamily="18" charset="0"/>
                                      <a:ea typeface="Cambria Math" panose="02040503050406030204" pitchFamily="18" charset="0"/>
                                    </a:rPr>
                                    <m:t>2</m:t>
                                  </m:r>
                                </m:sup>
                              </m:sSup>
                              <m:d>
                                <m:dPr>
                                  <m:ctrlPr>
                                    <a:rPr lang="en-US" i="1">
                                      <a:solidFill>
                                        <a:schemeClr val="bg1"/>
                                      </a:solidFill>
                                      <a:latin typeface="Cambria Math" panose="02040503050406030204" pitchFamily="18" charset="0"/>
                                      <a:ea typeface="Cambria Math" panose="02040503050406030204" pitchFamily="18" charset="0"/>
                                    </a:rPr>
                                  </m:ctrlPr>
                                </m:dPr>
                                <m:e>
                                  <m:r>
                                    <a:rPr lang="en-US" b="0" i="0" smtClean="0">
                                      <a:solidFill>
                                        <a:schemeClr val="bg1"/>
                                      </a:solidFill>
                                      <a:latin typeface="Cambria Math" panose="02040503050406030204" pitchFamily="18" charset="0"/>
                                      <a:ea typeface="Cambria Math" panose="02040503050406030204" pitchFamily="18" charset="0"/>
                                    </a:rPr>
                                    <m:t>2</m:t>
                                  </m:r>
                                  <m:r>
                                    <m:rPr>
                                      <m:sty m:val="p"/>
                                    </m:rPr>
                                    <a:rPr lang="en-US" i="0">
                                      <a:solidFill>
                                        <a:schemeClr val="bg1"/>
                                      </a:solidFill>
                                      <a:latin typeface="Cambria Math" panose="02040503050406030204" pitchFamily="18" charset="0"/>
                                      <a:ea typeface="Cambria Math" panose="02040503050406030204" pitchFamily="18" charset="0"/>
                                    </a:rPr>
                                    <m:t>πft</m:t>
                                  </m:r>
                                </m:e>
                              </m:d>
                              <m:r>
                                <m:rPr>
                                  <m:sty m:val="p"/>
                                </m:rPr>
                                <a:rPr lang="en-US">
                                  <a:solidFill>
                                    <a:schemeClr val="bg1"/>
                                  </a:solidFill>
                                  <a:latin typeface="Cambria Math" panose="02040503050406030204" pitchFamily="18" charset="0"/>
                                  <a:ea typeface="Cambria Math" panose="02040503050406030204" pitchFamily="18" charset="0"/>
                                </a:rPr>
                                <m:t>dt</m:t>
                              </m:r>
                            </m:e>
                          </m:nary>
                        </m:e>
                      </m:rad>
                      <m:r>
                        <a:rPr lang="en-US" b="0" i="1" smtClean="0">
                          <a:solidFill>
                            <a:schemeClr val="bg1"/>
                          </a:solidFill>
                          <a:latin typeface="Cambria Math" panose="02040503050406030204" pitchFamily="18" charset="0"/>
                          <a:ea typeface="Cambria Math" panose="02040503050406030204" pitchFamily="18" charset="0"/>
                        </a:rPr>
                        <m:t>=</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f>
                            <m:fPr>
                              <m:ctrlPr>
                                <a:rPr lang="en-US" i="1">
                                  <a:solidFill>
                                    <a:schemeClr val="bg1"/>
                                  </a:solidFill>
                                  <a:latin typeface="Cambria Math" panose="02040503050406030204" pitchFamily="18" charset="0"/>
                                  <a:ea typeface="Cambria Math" panose="02040503050406030204" pitchFamily="18" charset="0"/>
                                </a:rPr>
                              </m:ctrlPr>
                            </m:fPr>
                            <m:num>
                              <m:sSubSup>
                                <m:sSubSupPr>
                                  <m:ctrlPr>
                                    <a:rPr lang="en-US" i="1">
                                      <a:solidFill>
                                        <a:schemeClr val="bg1"/>
                                      </a:solidFill>
                                      <a:latin typeface="Cambria Math" panose="02040503050406030204" pitchFamily="18" charset="0"/>
                                      <a:ea typeface="Cambria Math" panose="02040503050406030204" pitchFamily="18" charset="0"/>
                                    </a:rPr>
                                  </m:ctrlPr>
                                </m:sSubSupPr>
                                <m:e>
                                  <m:r>
                                    <m:rPr>
                                      <m:sty m:val="p"/>
                                    </m:rPr>
                                    <a:rPr lang="en-US">
                                      <a:solidFill>
                                        <a:schemeClr val="bg1"/>
                                      </a:solidFill>
                                      <a:latin typeface="Cambria Math" panose="02040503050406030204" pitchFamily="18" charset="0"/>
                                      <a:ea typeface="Cambria Math" panose="02040503050406030204" pitchFamily="18" charset="0"/>
                                    </a:rPr>
                                    <m:t>I</m:t>
                                  </m:r>
                                </m:e>
                                <m:sub>
                                  <m:r>
                                    <m:rPr>
                                      <m:sty m:val="p"/>
                                    </m:rPr>
                                    <a:rPr lang="en-US">
                                      <a:solidFill>
                                        <a:schemeClr val="bg1"/>
                                      </a:solidFill>
                                      <a:latin typeface="Cambria Math" panose="02040503050406030204" pitchFamily="18" charset="0"/>
                                      <a:ea typeface="Cambria Math" panose="02040503050406030204" pitchFamily="18" charset="0"/>
                                    </a:rPr>
                                    <m:t>m</m:t>
                                  </m:r>
                                </m:sub>
                                <m:sup>
                                  <m:r>
                                    <a:rPr lang="en-US">
                                      <a:solidFill>
                                        <a:schemeClr val="bg1"/>
                                      </a:solidFill>
                                      <a:latin typeface="Cambria Math" panose="02040503050406030204" pitchFamily="18" charset="0"/>
                                      <a:ea typeface="Cambria Math" panose="02040503050406030204" pitchFamily="18" charset="0"/>
                                    </a:rPr>
                                    <m:t>2</m:t>
                                  </m:r>
                                </m:sup>
                              </m:sSubSup>
                            </m:num>
                            <m:den>
                              <m:r>
                                <m:rPr>
                                  <m:sty m:val="p"/>
                                </m:rPr>
                                <a:rPr lang="en-US">
                                  <a:solidFill>
                                    <a:schemeClr val="bg1"/>
                                  </a:solidFill>
                                  <a:latin typeface="Cambria Math" panose="02040503050406030204" pitchFamily="18" charset="0"/>
                                  <a:ea typeface="Cambria Math" panose="02040503050406030204" pitchFamily="18" charset="0"/>
                                </a:rPr>
                                <m:t>T</m:t>
                              </m:r>
                            </m:den>
                          </m:f>
                          <m:nary>
                            <m:naryPr>
                              <m:ctrlPr>
                                <a:rPr lang="en-US" i="1">
                                  <a:solidFill>
                                    <a:schemeClr val="bg1"/>
                                  </a:solidFill>
                                  <a:latin typeface="Cambria Math" panose="02040503050406030204" pitchFamily="18" charset="0"/>
                                  <a:ea typeface="Cambria Math" panose="02040503050406030204" pitchFamily="18" charset="0"/>
                                </a:rPr>
                              </m:ctrlPr>
                            </m:naryPr>
                            <m:sub>
                              <m:r>
                                <m:rPr>
                                  <m:brk m:alnAt="23"/>
                                </m:rPr>
                                <a:rPr lang="en-US" i="1">
                                  <a:solidFill>
                                    <a:schemeClr val="bg1"/>
                                  </a:solidFill>
                                  <a:latin typeface="Cambria Math" panose="02040503050406030204" pitchFamily="18" charset="0"/>
                                  <a:ea typeface="Cambria Math" panose="02040503050406030204" pitchFamily="18" charset="0"/>
                                </a:rPr>
                                <m:t>0</m:t>
                              </m:r>
                            </m:sub>
                            <m:sup>
                              <m:r>
                                <m:rPr>
                                  <m:sty m:val="p"/>
                                </m:rPr>
                                <a:rPr lang="en-US">
                                  <a:solidFill>
                                    <a:schemeClr val="bg1"/>
                                  </a:solidFill>
                                  <a:latin typeface="Cambria Math" panose="02040503050406030204" pitchFamily="18" charset="0"/>
                                  <a:ea typeface="Cambria Math" panose="02040503050406030204" pitchFamily="18" charset="0"/>
                                </a:rPr>
                                <m:t>T</m:t>
                              </m:r>
                            </m:sup>
                            <m:e>
                              <m:sSup>
                                <m:sSupPr>
                                  <m:ctrlPr>
                                    <a:rPr lang="en-US" i="1">
                                      <a:solidFill>
                                        <a:schemeClr val="bg1"/>
                                      </a:solidFill>
                                      <a:latin typeface="Cambria Math" panose="02040503050406030204" pitchFamily="18" charset="0"/>
                                      <a:ea typeface="Cambria Math" panose="02040503050406030204" pitchFamily="18" charset="0"/>
                                    </a:rPr>
                                  </m:ctrlPr>
                                </m:sSupPr>
                                <m:e>
                                  <m:r>
                                    <m:rPr>
                                      <m:sty m:val="p"/>
                                    </m:rPr>
                                    <a:rPr lang="en-US">
                                      <a:solidFill>
                                        <a:schemeClr val="bg1"/>
                                      </a:solidFill>
                                      <a:latin typeface="Cambria Math" panose="02040503050406030204" pitchFamily="18" charset="0"/>
                                      <a:ea typeface="Cambria Math" panose="02040503050406030204" pitchFamily="18" charset="0"/>
                                    </a:rPr>
                                    <m:t>cos</m:t>
                                  </m:r>
                                </m:e>
                                <m:sup>
                                  <m:r>
                                    <a:rPr lang="en-US">
                                      <a:solidFill>
                                        <a:schemeClr val="bg1"/>
                                      </a:solidFill>
                                      <a:latin typeface="Cambria Math" panose="02040503050406030204" pitchFamily="18" charset="0"/>
                                      <a:ea typeface="Cambria Math" panose="02040503050406030204" pitchFamily="18" charset="0"/>
                                    </a:rPr>
                                    <m:t>2</m:t>
                                  </m:r>
                                </m:sup>
                              </m:sSup>
                              <m:d>
                                <m:dPr>
                                  <m:ctrlPr>
                                    <a:rPr lang="en-US" i="1">
                                      <a:solidFill>
                                        <a:schemeClr val="bg1"/>
                                      </a:solidFill>
                                      <a:latin typeface="Cambria Math" panose="02040503050406030204" pitchFamily="18" charset="0"/>
                                      <a:ea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2</m:t>
                                  </m:r>
                                  <m:r>
                                    <m:rPr>
                                      <m:sty m:val="p"/>
                                    </m:rPr>
                                    <a:rPr lang="en-US">
                                      <a:solidFill>
                                        <a:schemeClr val="bg1"/>
                                      </a:solidFill>
                                      <a:latin typeface="Cambria Math" panose="02040503050406030204" pitchFamily="18" charset="0"/>
                                      <a:ea typeface="Cambria Math" panose="02040503050406030204" pitchFamily="18" charset="0"/>
                                    </a:rPr>
                                    <m:t>πft</m:t>
                                  </m:r>
                                </m:e>
                              </m:d>
                              <m:r>
                                <m:rPr>
                                  <m:sty m:val="p"/>
                                </m:rPr>
                                <a:rPr lang="en-US">
                                  <a:solidFill>
                                    <a:schemeClr val="bg1"/>
                                  </a:solidFill>
                                  <a:latin typeface="Cambria Math" panose="02040503050406030204" pitchFamily="18" charset="0"/>
                                  <a:ea typeface="Cambria Math" panose="02040503050406030204" pitchFamily="18" charset="0"/>
                                </a:rPr>
                                <m:t>dt</m:t>
                              </m:r>
                            </m:e>
                          </m:nary>
                        </m:e>
                      </m:rad>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Cambria Math" panose="02040503050406030204" pitchFamily="18" charset="0"/>
                  <a:ea typeface="Cambria Math" panose="02040503050406030204" pitchFamily="18" charset="0"/>
                </a:endParaRP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Trig. Identity: </a:t>
                </a:r>
                <a14:m>
                  <m:oMath xmlns:m="http://schemas.openxmlformats.org/officeDocument/2006/math">
                    <m:func>
                      <m:funcPr>
                        <m:ctrlPr>
                          <a:rPr lang="en-US" b="0" i="1" smtClean="0">
                            <a:solidFill>
                              <a:schemeClr val="bg1"/>
                            </a:solidFill>
                            <a:latin typeface="Cambria Math" panose="02040503050406030204" pitchFamily="18" charset="0"/>
                            <a:ea typeface="Cambria Math" panose="02040503050406030204" pitchFamily="18" charset="0"/>
                          </a:rPr>
                        </m:ctrlPr>
                      </m:funcPr>
                      <m:fName>
                        <m:sSup>
                          <m:sSupPr>
                            <m:ctrlPr>
                              <a:rPr lang="en-US" b="0" i="1" smtClean="0">
                                <a:solidFill>
                                  <a:schemeClr val="bg1"/>
                                </a:solidFill>
                                <a:latin typeface="Cambria Math" panose="02040503050406030204" pitchFamily="18" charset="0"/>
                                <a:ea typeface="Cambria Math" panose="02040503050406030204" pitchFamily="18" charset="0"/>
                              </a:rPr>
                            </m:ctrlPr>
                          </m:sSupPr>
                          <m:e>
                            <m:r>
                              <m:rPr>
                                <m:sty m:val="p"/>
                              </m:rPr>
                              <a:rPr lang="en-US" b="0" i="0" smtClean="0">
                                <a:solidFill>
                                  <a:schemeClr val="bg1"/>
                                </a:solidFill>
                                <a:latin typeface="Cambria Math" panose="02040503050406030204" pitchFamily="18" charset="0"/>
                                <a:ea typeface="Cambria Math" panose="02040503050406030204" pitchFamily="18" charset="0"/>
                              </a:rPr>
                              <m:t>cos</m:t>
                            </m:r>
                          </m:e>
                          <m:sup>
                            <m:r>
                              <a:rPr lang="en-US" b="0" i="0" smtClean="0">
                                <a:solidFill>
                                  <a:schemeClr val="bg1"/>
                                </a:solidFill>
                                <a:latin typeface="Cambria Math" panose="02040503050406030204" pitchFamily="18" charset="0"/>
                                <a:ea typeface="Cambria Math" panose="02040503050406030204" pitchFamily="18" charset="0"/>
                              </a:rPr>
                              <m:t>2</m:t>
                            </m:r>
                          </m:sup>
                        </m:sSup>
                      </m:fName>
                      <m:e>
                        <m:d>
                          <m:dPr>
                            <m:ctrlPr>
                              <a:rPr lang="en-US" b="0" i="1" smtClean="0">
                                <a:solidFill>
                                  <a:schemeClr val="bg1"/>
                                </a:solidFill>
                                <a:latin typeface="Cambria Math" panose="02040503050406030204" pitchFamily="18" charset="0"/>
                                <a:ea typeface="Cambria Math" panose="02040503050406030204" pitchFamily="18" charset="0"/>
                              </a:rPr>
                            </m:ctrlPr>
                          </m:dPr>
                          <m:e>
                            <m:r>
                              <m:rPr>
                                <m:sty m:val="p"/>
                              </m:rPr>
                              <a:rPr lang="en-US" b="0" i="0" smtClean="0">
                                <a:solidFill>
                                  <a:schemeClr val="bg1"/>
                                </a:solidFill>
                                <a:latin typeface="Cambria Math" panose="02040503050406030204" pitchFamily="18" charset="0"/>
                                <a:ea typeface="Cambria Math" panose="02040503050406030204" pitchFamily="18" charset="0"/>
                              </a:rPr>
                              <m:t>x</m:t>
                            </m:r>
                          </m:e>
                        </m:d>
                      </m:e>
                    </m:func>
                    <m:r>
                      <a:rPr lang="en-US" b="0" i="0" smtClean="0">
                        <a:solidFill>
                          <a:schemeClr val="bg1"/>
                        </a:solidFill>
                        <a:latin typeface="Cambria Math" panose="02040503050406030204" pitchFamily="18" charset="0"/>
                        <a:ea typeface="Cambria Math" panose="02040503050406030204" pitchFamily="18" charset="0"/>
                      </a:rPr>
                      <m:t>= </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0" smtClean="0">
                            <a:solidFill>
                              <a:schemeClr val="bg1"/>
                            </a:solidFill>
                            <a:latin typeface="Cambria Math" panose="02040503050406030204" pitchFamily="18" charset="0"/>
                            <a:ea typeface="Cambria Math" panose="02040503050406030204" pitchFamily="18" charset="0"/>
                          </a:rPr>
                          <m:t>1</m:t>
                        </m:r>
                      </m:num>
                      <m:den>
                        <m:r>
                          <a:rPr lang="en-US" b="0" i="0" smtClean="0">
                            <a:solidFill>
                              <a:schemeClr val="bg1"/>
                            </a:solidFill>
                            <a:latin typeface="Cambria Math" panose="02040503050406030204" pitchFamily="18" charset="0"/>
                            <a:ea typeface="Cambria Math" panose="02040503050406030204" pitchFamily="18" charset="0"/>
                          </a:rPr>
                          <m:t>2</m:t>
                        </m:r>
                      </m:den>
                    </m:f>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0" smtClean="0">
                            <a:solidFill>
                              <a:schemeClr val="bg1"/>
                            </a:solidFill>
                            <a:latin typeface="Cambria Math" panose="02040503050406030204" pitchFamily="18" charset="0"/>
                            <a:ea typeface="Cambria Math" panose="02040503050406030204" pitchFamily="18" charset="0"/>
                          </a:rPr>
                          <m:t>1+</m:t>
                        </m:r>
                        <m:r>
                          <m:rPr>
                            <m:sty m:val="p"/>
                          </m:rPr>
                          <a:rPr lang="en-US" b="0" i="0" smtClean="0">
                            <a:solidFill>
                              <a:schemeClr val="bg1"/>
                            </a:solidFill>
                            <a:latin typeface="Cambria Math" panose="02040503050406030204" pitchFamily="18" charset="0"/>
                            <a:ea typeface="Cambria Math" panose="02040503050406030204" pitchFamily="18" charset="0"/>
                          </a:rPr>
                          <m:t>cos</m:t>
                        </m:r>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0" smtClean="0">
                                <a:solidFill>
                                  <a:schemeClr val="bg1"/>
                                </a:solidFill>
                                <a:latin typeface="Cambria Math" panose="02040503050406030204" pitchFamily="18" charset="0"/>
                                <a:ea typeface="Cambria Math" panose="02040503050406030204" pitchFamily="18" charset="0"/>
                              </a:rPr>
                              <m:t>2</m:t>
                            </m:r>
                            <m:r>
                              <m:rPr>
                                <m:sty m:val="p"/>
                              </m:rPr>
                              <a:rPr lang="en-US" b="0" i="0" smtClean="0">
                                <a:solidFill>
                                  <a:schemeClr val="bg1"/>
                                </a:solidFill>
                                <a:latin typeface="Cambria Math" panose="02040503050406030204" pitchFamily="18" charset="0"/>
                                <a:ea typeface="Cambria Math" panose="02040503050406030204" pitchFamily="18" charset="0"/>
                              </a:rPr>
                              <m:t>x</m:t>
                            </m:r>
                          </m:e>
                        </m:d>
                      </m:e>
                    </m:d>
                    <m:r>
                      <a:rPr lang="en-US" b="0" i="0" smtClean="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latin typeface="Cambria Math" panose="02040503050406030204" pitchFamily="18" charset="0"/>
                    <a:ea typeface="Cambria Math" panose="02040503050406030204" pitchFamily="18" charset="0"/>
                  </a:rPr>
                  <a:t> </a:t>
                </a:r>
              </a:p>
              <a:p>
                <a:endParaRPr lang="en-US"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rPr>
                            <m:t>rms</m:t>
                          </m:r>
                        </m:sub>
                      </m:sSub>
                      <m:r>
                        <a:rPr lang="en-US">
                          <a:solidFill>
                            <a:schemeClr val="bg1"/>
                          </a:solidFill>
                          <a:latin typeface="Cambria Math" panose="02040503050406030204" pitchFamily="18" charset="0"/>
                          <a:ea typeface="Cambria Math" panose="02040503050406030204" pitchFamily="18" charset="0"/>
                        </a:rPr>
                        <m:t>=</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f>
                            <m:fPr>
                              <m:ctrlPr>
                                <a:rPr lang="en-US" i="1">
                                  <a:solidFill>
                                    <a:schemeClr val="bg1"/>
                                  </a:solidFill>
                                  <a:latin typeface="Cambria Math" panose="02040503050406030204" pitchFamily="18" charset="0"/>
                                  <a:ea typeface="Cambria Math" panose="02040503050406030204" pitchFamily="18" charset="0"/>
                                </a:rPr>
                              </m:ctrlPr>
                            </m:fPr>
                            <m:num>
                              <m:sSubSup>
                                <m:sSubSupPr>
                                  <m:ctrlPr>
                                    <a:rPr lang="en-US" i="1">
                                      <a:solidFill>
                                        <a:schemeClr val="bg1"/>
                                      </a:solidFill>
                                      <a:latin typeface="Cambria Math" panose="02040503050406030204" pitchFamily="18" charset="0"/>
                                      <a:ea typeface="Cambria Math" panose="02040503050406030204" pitchFamily="18" charset="0"/>
                                    </a:rPr>
                                  </m:ctrlPr>
                                </m:sSubSupPr>
                                <m:e>
                                  <m:r>
                                    <m:rPr>
                                      <m:sty m:val="p"/>
                                    </m:rPr>
                                    <a:rPr lang="en-US">
                                      <a:solidFill>
                                        <a:schemeClr val="bg1"/>
                                      </a:solidFill>
                                      <a:latin typeface="Cambria Math" panose="02040503050406030204" pitchFamily="18" charset="0"/>
                                      <a:ea typeface="Cambria Math" panose="02040503050406030204" pitchFamily="18" charset="0"/>
                                    </a:rPr>
                                    <m:t>I</m:t>
                                  </m:r>
                                </m:e>
                                <m:sub>
                                  <m:r>
                                    <m:rPr>
                                      <m:sty m:val="p"/>
                                    </m:rPr>
                                    <a:rPr lang="en-US">
                                      <a:solidFill>
                                        <a:schemeClr val="bg1"/>
                                      </a:solidFill>
                                      <a:latin typeface="Cambria Math" panose="02040503050406030204" pitchFamily="18" charset="0"/>
                                      <a:ea typeface="Cambria Math" panose="02040503050406030204" pitchFamily="18" charset="0"/>
                                    </a:rPr>
                                    <m:t>m</m:t>
                                  </m:r>
                                </m:sub>
                                <m:sup>
                                  <m:r>
                                    <a:rPr lang="en-US">
                                      <a:solidFill>
                                        <a:schemeClr val="bg1"/>
                                      </a:solidFill>
                                      <a:latin typeface="Cambria Math" panose="02040503050406030204" pitchFamily="18" charset="0"/>
                                      <a:ea typeface="Cambria Math" panose="02040503050406030204" pitchFamily="18" charset="0"/>
                                    </a:rPr>
                                    <m:t>2</m:t>
                                  </m:r>
                                </m:sup>
                              </m:sSubSup>
                            </m:num>
                            <m:den>
                              <m:r>
                                <m:rPr>
                                  <m:sty m:val="p"/>
                                </m:rPr>
                                <a:rPr lang="en-US">
                                  <a:solidFill>
                                    <a:schemeClr val="bg1"/>
                                  </a:solidFill>
                                  <a:latin typeface="Cambria Math" panose="02040503050406030204" pitchFamily="18" charset="0"/>
                                  <a:ea typeface="Cambria Math" panose="02040503050406030204" pitchFamily="18" charset="0"/>
                                </a:rPr>
                                <m:t>T</m:t>
                              </m:r>
                            </m:den>
                          </m:f>
                          <m:nary>
                            <m:naryPr>
                              <m:ctrlPr>
                                <a:rPr lang="en-US" i="1">
                                  <a:solidFill>
                                    <a:schemeClr val="bg1"/>
                                  </a:solidFill>
                                  <a:latin typeface="Cambria Math" panose="02040503050406030204" pitchFamily="18" charset="0"/>
                                  <a:ea typeface="Cambria Math" panose="02040503050406030204" pitchFamily="18" charset="0"/>
                                </a:rPr>
                              </m:ctrlPr>
                            </m:naryPr>
                            <m:sub>
                              <m:r>
                                <m:rPr>
                                  <m:brk m:alnAt="23"/>
                                </m:rPr>
                                <a:rPr lang="en-US" i="1">
                                  <a:solidFill>
                                    <a:schemeClr val="bg1"/>
                                  </a:solidFill>
                                  <a:latin typeface="Cambria Math" panose="02040503050406030204" pitchFamily="18" charset="0"/>
                                  <a:ea typeface="Cambria Math" panose="02040503050406030204" pitchFamily="18" charset="0"/>
                                </a:rPr>
                                <m:t>0</m:t>
                              </m:r>
                            </m:sub>
                            <m:sup>
                              <m:r>
                                <m:rPr>
                                  <m:sty m:val="p"/>
                                </m:rPr>
                                <a:rPr lang="en-US">
                                  <a:solidFill>
                                    <a:schemeClr val="bg1"/>
                                  </a:solidFill>
                                  <a:latin typeface="Cambria Math" panose="02040503050406030204" pitchFamily="18" charset="0"/>
                                  <a:ea typeface="Cambria Math" panose="02040503050406030204" pitchFamily="18" charset="0"/>
                                </a:rPr>
                                <m:t>T</m:t>
                              </m:r>
                            </m:sup>
                            <m:e>
                              <m:f>
                                <m:fPr>
                                  <m:ctrlPr>
                                    <a:rPr lang="en-US"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1</m:t>
                                  </m:r>
                                </m:num>
                                <m:den>
                                  <m:r>
                                    <a:rPr lang="en-US" b="0" i="1" smtClean="0">
                                      <a:solidFill>
                                        <a:schemeClr val="bg1"/>
                                      </a:solidFill>
                                      <a:latin typeface="Cambria Math" panose="02040503050406030204" pitchFamily="18" charset="0"/>
                                      <a:ea typeface="Cambria Math" panose="02040503050406030204" pitchFamily="18" charset="0"/>
                                    </a:rPr>
                                    <m:t>2</m:t>
                                  </m:r>
                                </m:den>
                              </m:f>
                              <m:d>
                                <m:dPr>
                                  <m:begChr m:val="["/>
                                  <m:endChr m:val="]"/>
                                  <m:ctrlPr>
                                    <a:rPr lang="en-US" i="1" smtClean="0">
                                      <a:solidFill>
                                        <a:schemeClr val="bg1"/>
                                      </a:solidFill>
                                      <a:latin typeface="Cambria Math" panose="02040503050406030204" pitchFamily="18" charset="0"/>
                                      <a:ea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1+</m:t>
                                  </m:r>
                                  <m:r>
                                    <m:rPr>
                                      <m:sty m:val="p"/>
                                    </m:rPr>
                                    <a:rPr lang="en-US">
                                      <a:solidFill>
                                        <a:schemeClr val="bg1"/>
                                      </a:solidFill>
                                      <a:latin typeface="Cambria Math" panose="02040503050406030204" pitchFamily="18" charset="0"/>
                                      <a:ea typeface="Cambria Math" panose="02040503050406030204" pitchFamily="18" charset="0"/>
                                    </a:rPr>
                                    <m:t>cos</m:t>
                                  </m:r>
                                  <m:d>
                                    <m:dPr>
                                      <m:ctrlPr>
                                        <a:rPr lang="en-US" i="1">
                                          <a:solidFill>
                                            <a:schemeClr val="bg1"/>
                                          </a:solidFill>
                                          <a:latin typeface="Cambria Math" panose="02040503050406030204" pitchFamily="18" charset="0"/>
                                          <a:ea typeface="Cambria Math" panose="02040503050406030204" pitchFamily="18" charset="0"/>
                                        </a:rPr>
                                      </m:ctrlPr>
                                    </m:dPr>
                                    <m:e>
                                      <m:r>
                                        <a:rPr lang="en-US">
                                          <a:solidFill>
                                            <a:schemeClr val="bg1"/>
                                          </a:solidFill>
                                          <a:latin typeface="Cambria Math" panose="02040503050406030204" pitchFamily="18" charset="0"/>
                                          <a:ea typeface="Cambria Math" panose="02040503050406030204" pitchFamily="18" charset="0"/>
                                        </a:rPr>
                                        <m:t>4</m:t>
                                      </m:r>
                                      <m:r>
                                        <m:rPr>
                                          <m:sty m:val="p"/>
                                        </m:rPr>
                                        <a:rPr lang="en-US">
                                          <a:solidFill>
                                            <a:schemeClr val="bg1"/>
                                          </a:solidFill>
                                          <a:latin typeface="Cambria Math" panose="02040503050406030204" pitchFamily="18" charset="0"/>
                                          <a:ea typeface="Cambria Math" panose="02040503050406030204" pitchFamily="18" charset="0"/>
                                        </a:rPr>
                                        <m:t>πft</m:t>
                                      </m:r>
                                    </m:e>
                                  </m:d>
                                </m:e>
                              </m:d>
                              <m:r>
                                <m:rPr>
                                  <m:sty m:val="p"/>
                                </m:rPr>
                                <a:rPr lang="en-US">
                                  <a:solidFill>
                                    <a:schemeClr val="bg1"/>
                                  </a:solidFill>
                                  <a:latin typeface="Cambria Math" panose="02040503050406030204" pitchFamily="18" charset="0"/>
                                  <a:ea typeface="Cambria Math" panose="02040503050406030204" pitchFamily="18" charset="0"/>
                                </a:rPr>
                                <m:t>dt</m:t>
                              </m:r>
                            </m:e>
                          </m:nary>
                        </m:e>
                      </m:rad>
                      <m:r>
                        <a:rPr lang="en-US" b="0" i="1" smtClean="0">
                          <a:solidFill>
                            <a:schemeClr val="bg1"/>
                          </a:solidFill>
                          <a:latin typeface="Cambria Math" panose="02040503050406030204" pitchFamily="18" charset="0"/>
                          <a:ea typeface="Cambria Math" panose="02040503050406030204" pitchFamily="18" charset="0"/>
                        </a:rPr>
                        <m:t>. </m:t>
                      </m:r>
                    </m:oMath>
                  </m:oMathPara>
                </a14:m>
                <a:endParaRPr lang="en-US" b="0" i="1" dirty="0">
                  <a:solidFill>
                    <a:schemeClr val="bg1"/>
                  </a:solidFill>
                  <a:latin typeface="Cambria Math" panose="02040503050406030204" pitchFamily="18" charset="0"/>
                  <a:ea typeface="Cambria Math" panose="02040503050406030204" pitchFamily="18" charset="0"/>
                </a:endParaRPr>
              </a:p>
              <a:p>
                <a:endParaRPr lang="en-US" b="0" i="1"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rPr>
                      <m:t>Average</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of</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i="0">
                        <a:solidFill>
                          <a:schemeClr val="bg1"/>
                        </a:solidFill>
                        <a:latin typeface="Cambria Math" panose="02040503050406030204" pitchFamily="18" charset="0"/>
                        <a:ea typeface="Cambria Math" panose="02040503050406030204" pitchFamily="18" charset="0"/>
                      </a:rPr>
                      <m:t>cos</m:t>
                    </m:r>
                    <m:d>
                      <m:dPr>
                        <m:ctrlPr>
                          <a:rPr lang="en-US" i="1">
                            <a:solidFill>
                              <a:schemeClr val="bg1"/>
                            </a:solidFill>
                            <a:latin typeface="Cambria Math" panose="02040503050406030204" pitchFamily="18" charset="0"/>
                            <a:ea typeface="Cambria Math" panose="02040503050406030204" pitchFamily="18" charset="0"/>
                          </a:rPr>
                        </m:ctrlPr>
                      </m:dPr>
                      <m:e>
                        <m:r>
                          <a:rPr lang="en-US" i="0">
                            <a:solidFill>
                              <a:schemeClr val="bg1"/>
                            </a:solidFill>
                            <a:latin typeface="Cambria Math" panose="02040503050406030204" pitchFamily="18" charset="0"/>
                            <a:ea typeface="Cambria Math" panose="02040503050406030204" pitchFamily="18" charset="0"/>
                          </a:rPr>
                          <m:t>4</m:t>
                        </m:r>
                        <m:r>
                          <m:rPr>
                            <m:sty m:val="p"/>
                          </m:rPr>
                          <a:rPr lang="en-US" i="0">
                            <a:solidFill>
                              <a:schemeClr val="bg1"/>
                            </a:solidFill>
                            <a:latin typeface="Cambria Math" panose="02040503050406030204" pitchFamily="18" charset="0"/>
                            <a:ea typeface="Cambria Math" panose="02040503050406030204" pitchFamily="18" charset="0"/>
                          </a:rPr>
                          <m:t>πft</m:t>
                        </m:r>
                      </m:e>
                    </m:d>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is</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zero</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over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integer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number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of</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cycles</m:t>
                    </m:r>
                    <m:r>
                      <a:rPr lang="en-US" b="0" i="0" smtClean="0">
                        <a:solidFill>
                          <a:schemeClr val="bg1"/>
                        </a:solidFill>
                        <a:latin typeface="Cambria Math" panose="02040503050406030204" pitchFamily="18" charset="0"/>
                        <a:ea typeface="Cambria Math" panose="02040503050406030204" pitchFamily="18" charset="0"/>
                      </a:rPr>
                      <m:t>.</m:t>
                    </m:r>
                  </m:oMath>
                </a14:m>
                <a:endParaRPr lang="en-US" dirty="0">
                  <a:solidFill>
                    <a:schemeClr val="bg1"/>
                  </a:solidFill>
                  <a:latin typeface="Cambria Math" panose="02040503050406030204" pitchFamily="18" charset="0"/>
                  <a:ea typeface="Cambria Math" panose="02040503050406030204" pitchFamily="18" charset="0"/>
                </a:endParaRPr>
              </a:p>
              <a:p>
                <a:endParaRPr lang="en-US"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I</m:t>
                          </m:r>
                        </m:e>
                        <m:sub>
                          <m:r>
                            <m:rPr>
                              <m:sty m:val="p"/>
                            </m:rPr>
                            <a:rPr lang="en-US">
                              <a:solidFill>
                                <a:schemeClr val="bg1"/>
                              </a:solidFill>
                              <a:latin typeface="Cambria Math" panose="02040503050406030204" pitchFamily="18" charset="0"/>
                              <a:ea typeface="Cambria Math" panose="02040503050406030204" pitchFamily="18" charset="0"/>
                            </a:rPr>
                            <m:t>rms</m:t>
                          </m:r>
                        </m:sub>
                      </m:sSub>
                      <m:r>
                        <a:rPr lang="en-US" b="0" i="1" smtClean="0">
                          <a:solidFill>
                            <a:schemeClr val="bg1"/>
                          </a:solidFill>
                          <a:latin typeface="Cambria Math" panose="02040503050406030204" pitchFamily="18" charset="0"/>
                          <a:ea typeface="Cambria Math" panose="02040503050406030204" pitchFamily="18" charset="0"/>
                        </a:rPr>
                        <m:t>=</m:t>
                      </m:r>
                      <m:rad>
                        <m:radPr>
                          <m:degHide m:val="on"/>
                          <m:ctrlPr>
                            <a:rPr lang="en-US" i="1">
                              <a:solidFill>
                                <a:schemeClr val="bg1"/>
                              </a:solidFill>
                              <a:latin typeface="Cambria Math" panose="02040503050406030204" pitchFamily="18" charset="0"/>
                              <a:ea typeface="Cambria Math" panose="02040503050406030204" pitchFamily="18" charset="0"/>
                            </a:rPr>
                          </m:ctrlPr>
                        </m:radPr>
                        <m:deg/>
                        <m:e>
                          <m:f>
                            <m:fPr>
                              <m:ctrlPr>
                                <a:rPr lang="en-US" i="1">
                                  <a:solidFill>
                                    <a:schemeClr val="bg1"/>
                                  </a:solidFill>
                                  <a:latin typeface="Cambria Math" panose="02040503050406030204" pitchFamily="18" charset="0"/>
                                  <a:ea typeface="Cambria Math" panose="02040503050406030204" pitchFamily="18" charset="0"/>
                                </a:rPr>
                              </m:ctrlPr>
                            </m:fPr>
                            <m:num>
                              <m:sSubSup>
                                <m:sSubSupPr>
                                  <m:ctrlPr>
                                    <a:rPr lang="en-US" i="1">
                                      <a:solidFill>
                                        <a:schemeClr val="bg1"/>
                                      </a:solidFill>
                                      <a:latin typeface="Cambria Math" panose="02040503050406030204" pitchFamily="18" charset="0"/>
                                      <a:ea typeface="Cambria Math" panose="02040503050406030204" pitchFamily="18" charset="0"/>
                                    </a:rPr>
                                  </m:ctrlPr>
                                </m:sSubSupPr>
                                <m:e>
                                  <m:r>
                                    <m:rPr>
                                      <m:sty m:val="p"/>
                                    </m:rPr>
                                    <a:rPr lang="en-US">
                                      <a:solidFill>
                                        <a:schemeClr val="bg1"/>
                                      </a:solidFill>
                                      <a:latin typeface="Cambria Math" panose="02040503050406030204" pitchFamily="18" charset="0"/>
                                      <a:ea typeface="Cambria Math" panose="02040503050406030204" pitchFamily="18" charset="0"/>
                                    </a:rPr>
                                    <m:t>I</m:t>
                                  </m:r>
                                </m:e>
                                <m:sub>
                                  <m:r>
                                    <m:rPr>
                                      <m:sty m:val="p"/>
                                    </m:rPr>
                                    <a:rPr lang="en-US">
                                      <a:solidFill>
                                        <a:schemeClr val="bg1"/>
                                      </a:solidFill>
                                      <a:latin typeface="Cambria Math" panose="02040503050406030204" pitchFamily="18" charset="0"/>
                                      <a:ea typeface="Cambria Math" panose="02040503050406030204" pitchFamily="18" charset="0"/>
                                    </a:rPr>
                                    <m:t>m</m:t>
                                  </m:r>
                                </m:sub>
                                <m:sup>
                                  <m:r>
                                    <a:rPr lang="en-US">
                                      <a:solidFill>
                                        <a:schemeClr val="bg1"/>
                                      </a:solidFill>
                                      <a:latin typeface="Cambria Math" panose="02040503050406030204" pitchFamily="18" charset="0"/>
                                      <a:ea typeface="Cambria Math" panose="02040503050406030204" pitchFamily="18" charset="0"/>
                                    </a:rPr>
                                    <m:t>2</m:t>
                                  </m:r>
                                </m:sup>
                              </m:sSubSup>
                            </m:num>
                            <m:den>
                              <m:r>
                                <a:rPr lang="en-US" b="0" i="0" smtClean="0">
                                  <a:solidFill>
                                    <a:schemeClr val="bg1"/>
                                  </a:solidFill>
                                  <a:latin typeface="Cambria Math" panose="02040503050406030204" pitchFamily="18" charset="0"/>
                                  <a:ea typeface="Cambria Math" panose="02040503050406030204" pitchFamily="18" charset="0"/>
                                </a:rPr>
                                <m:t>2</m:t>
                              </m:r>
                              <m:r>
                                <m:rPr>
                                  <m:sty m:val="p"/>
                                </m:rPr>
                                <a:rPr lang="en-US">
                                  <a:solidFill>
                                    <a:schemeClr val="bg1"/>
                                  </a:solidFill>
                                  <a:latin typeface="Cambria Math" panose="02040503050406030204" pitchFamily="18" charset="0"/>
                                  <a:ea typeface="Cambria Math" panose="02040503050406030204" pitchFamily="18" charset="0"/>
                                </a:rPr>
                                <m:t>T</m:t>
                              </m:r>
                            </m:den>
                          </m:f>
                          <m:nary>
                            <m:naryPr>
                              <m:ctrlPr>
                                <a:rPr lang="en-US" i="1">
                                  <a:solidFill>
                                    <a:schemeClr val="bg1"/>
                                  </a:solidFill>
                                  <a:latin typeface="Cambria Math" panose="02040503050406030204" pitchFamily="18" charset="0"/>
                                  <a:ea typeface="Cambria Math" panose="02040503050406030204" pitchFamily="18" charset="0"/>
                                </a:rPr>
                              </m:ctrlPr>
                            </m:naryPr>
                            <m:sub>
                              <m:r>
                                <m:rPr>
                                  <m:brk m:alnAt="23"/>
                                </m:rPr>
                                <a:rPr lang="en-US" i="1">
                                  <a:solidFill>
                                    <a:schemeClr val="bg1"/>
                                  </a:solidFill>
                                  <a:latin typeface="Cambria Math" panose="02040503050406030204" pitchFamily="18" charset="0"/>
                                  <a:ea typeface="Cambria Math" panose="02040503050406030204" pitchFamily="18" charset="0"/>
                                </a:rPr>
                                <m:t>0</m:t>
                              </m:r>
                            </m:sub>
                            <m:sup>
                              <m:r>
                                <m:rPr>
                                  <m:sty m:val="p"/>
                                </m:rPr>
                                <a:rPr lang="en-US">
                                  <a:solidFill>
                                    <a:schemeClr val="bg1"/>
                                  </a:solidFill>
                                  <a:latin typeface="Cambria Math" panose="02040503050406030204" pitchFamily="18" charset="0"/>
                                  <a:ea typeface="Cambria Math" panose="02040503050406030204" pitchFamily="18" charset="0"/>
                                </a:rPr>
                                <m:t>T</m:t>
                              </m:r>
                            </m:sup>
                            <m:e>
                              <m:d>
                                <m:dPr>
                                  <m:ctrlPr>
                                    <a:rPr lang="en-US"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1</m:t>
                                  </m:r>
                                </m:e>
                              </m:d>
                              <m:r>
                                <m:rPr>
                                  <m:sty m:val="p"/>
                                </m:rPr>
                                <a:rPr lang="en-US">
                                  <a:solidFill>
                                    <a:schemeClr val="bg1"/>
                                  </a:solidFill>
                                  <a:latin typeface="Cambria Math" panose="02040503050406030204" pitchFamily="18" charset="0"/>
                                  <a:ea typeface="Cambria Math" panose="02040503050406030204" pitchFamily="18" charset="0"/>
                                </a:rPr>
                                <m:t>dt</m:t>
                              </m:r>
                            </m:e>
                          </m:nary>
                        </m:e>
                      </m:rad>
                      <m:r>
                        <a:rPr lang="en-US" b="0" i="1" smtClean="0">
                          <a:solidFill>
                            <a:schemeClr val="bg1"/>
                          </a:solidFill>
                          <a:latin typeface="Cambria Math" panose="02040503050406030204" pitchFamily="18" charset="0"/>
                          <a:ea typeface="Cambria Math" panose="02040503050406030204" pitchFamily="18" charset="0"/>
                        </a:rPr>
                        <m:t>=</m:t>
                      </m:r>
                      <m:rad>
                        <m:radPr>
                          <m:degHide m:val="on"/>
                          <m:ctrlPr>
                            <a:rPr lang="en-US" b="0" i="1" smtClean="0">
                              <a:solidFill>
                                <a:schemeClr val="bg1"/>
                              </a:solidFill>
                              <a:latin typeface="Cambria Math" panose="02040503050406030204" pitchFamily="18" charset="0"/>
                              <a:ea typeface="Cambria Math" panose="02040503050406030204" pitchFamily="18" charset="0"/>
                            </a:rPr>
                          </m:ctrlPr>
                        </m:radPr>
                        <m:deg/>
                        <m:e>
                          <m:f>
                            <m:fPr>
                              <m:ctrlPr>
                                <a:rPr lang="en-US" i="1">
                                  <a:solidFill>
                                    <a:schemeClr val="bg1"/>
                                  </a:solidFill>
                                  <a:latin typeface="Cambria Math" panose="02040503050406030204" pitchFamily="18" charset="0"/>
                                  <a:ea typeface="Cambria Math" panose="02040503050406030204" pitchFamily="18" charset="0"/>
                                </a:rPr>
                              </m:ctrlPr>
                            </m:fPr>
                            <m:num>
                              <m:sSubSup>
                                <m:sSubSupPr>
                                  <m:ctrlPr>
                                    <a:rPr lang="en-US" i="1">
                                      <a:solidFill>
                                        <a:schemeClr val="bg1"/>
                                      </a:solidFill>
                                      <a:latin typeface="Cambria Math" panose="02040503050406030204" pitchFamily="18" charset="0"/>
                                      <a:ea typeface="Cambria Math" panose="02040503050406030204" pitchFamily="18" charset="0"/>
                                    </a:rPr>
                                  </m:ctrlPr>
                                </m:sSubSupPr>
                                <m:e>
                                  <m:r>
                                    <m:rPr>
                                      <m:sty m:val="p"/>
                                    </m:rPr>
                                    <a:rPr lang="en-US">
                                      <a:solidFill>
                                        <a:schemeClr val="bg1"/>
                                      </a:solidFill>
                                      <a:latin typeface="Cambria Math" panose="02040503050406030204" pitchFamily="18" charset="0"/>
                                      <a:ea typeface="Cambria Math" panose="02040503050406030204" pitchFamily="18" charset="0"/>
                                    </a:rPr>
                                    <m:t>I</m:t>
                                  </m:r>
                                </m:e>
                                <m:sub>
                                  <m:r>
                                    <m:rPr>
                                      <m:sty m:val="p"/>
                                    </m:rPr>
                                    <a:rPr lang="en-US">
                                      <a:solidFill>
                                        <a:schemeClr val="bg1"/>
                                      </a:solidFill>
                                      <a:latin typeface="Cambria Math" panose="02040503050406030204" pitchFamily="18" charset="0"/>
                                      <a:ea typeface="Cambria Math" panose="02040503050406030204" pitchFamily="18" charset="0"/>
                                    </a:rPr>
                                    <m:t>m</m:t>
                                  </m:r>
                                </m:sub>
                                <m:sup>
                                  <m:r>
                                    <a:rPr lang="en-US">
                                      <a:solidFill>
                                        <a:schemeClr val="bg1"/>
                                      </a:solidFill>
                                      <a:latin typeface="Cambria Math" panose="02040503050406030204" pitchFamily="18" charset="0"/>
                                      <a:ea typeface="Cambria Math" panose="02040503050406030204" pitchFamily="18" charset="0"/>
                                    </a:rPr>
                                    <m:t>2</m:t>
                                  </m:r>
                                </m:sup>
                              </m:sSubSup>
                            </m:num>
                            <m:den>
                              <m:r>
                                <a:rPr lang="en-US">
                                  <a:solidFill>
                                    <a:schemeClr val="bg1"/>
                                  </a:solidFill>
                                  <a:latin typeface="Cambria Math" panose="02040503050406030204" pitchFamily="18" charset="0"/>
                                  <a:ea typeface="Cambria Math" panose="02040503050406030204" pitchFamily="18" charset="0"/>
                                </a:rPr>
                                <m:t>2</m:t>
                              </m:r>
                            </m:den>
                          </m:f>
                        </m:e>
                      </m:rad>
                      <m:r>
                        <a:rPr lang="en-US" b="0" i="1" smtClean="0">
                          <a:solidFill>
                            <a:schemeClr val="bg1"/>
                          </a:solidFill>
                          <a:latin typeface="Cambria Math" panose="02040503050406030204" pitchFamily="18" charset="0"/>
                          <a:ea typeface="Cambria Math" panose="02040503050406030204" pitchFamily="18" charset="0"/>
                        </a:rPr>
                        <m:t>=</m:t>
                      </m:r>
                      <m:f>
                        <m:fPr>
                          <m:ctrlPr>
                            <a:rPr lang="en-US" b="0" i="1" smtClean="0">
                              <a:solidFill>
                                <a:schemeClr val="bg1"/>
                              </a:solidFill>
                              <a:latin typeface="Cambria Math" panose="02040503050406030204" pitchFamily="18" charset="0"/>
                              <a:ea typeface="Cambria Math" panose="02040503050406030204" pitchFamily="18" charset="0"/>
                            </a:rPr>
                          </m:ctrlPr>
                        </m:fPr>
                        <m:num>
                          <m:sSub>
                            <m:sSubPr>
                              <m:ctrlPr>
                                <a:rPr lang="en-US" b="0"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rPr>
                                <m:t>m</m:t>
                              </m:r>
                            </m:sub>
                          </m:sSub>
                        </m:num>
                        <m:den>
                          <m:rad>
                            <m:radPr>
                              <m:degHide m:val="on"/>
                              <m:ctrlPr>
                                <a:rPr lang="en-US" b="0" i="1" smtClean="0">
                                  <a:solidFill>
                                    <a:schemeClr val="bg1"/>
                                  </a:solidFill>
                                  <a:latin typeface="Cambria Math" panose="02040503050406030204" pitchFamily="18" charset="0"/>
                                  <a:ea typeface="Cambria Math" panose="02040503050406030204" pitchFamily="18" charset="0"/>
                                </a:rPr>
                              </m:ctrlPr>
                            </m:radPr>
                            <m:deg/>
                            <m:e>
                              <m:r>
                                <a:rPr lang="en-US" b="0" i="1" smtClean="0">
                                  <a:solidFill>
                                    <a:schemeClr val="bg1"/>
                                  </a:solidFill>
                                  <a:latin typeface="Cambria Math" panose="02040503050406030204" pitchFamily="18" charset="0"/>
                                  <a:ea typeface="Cambria Math" panose="02040503050406030204" pitchFamily="18" charset="0"/>
                                </a:rPr>
                                <m:t>2</m:t>
                              </m:r>
                            </m:e>
                          </m:rad>
                        </m:den>
                      </m:f>
                      <m:r>
                        <a:rPr lang="en-US" b="0" i="1" smtClean="0">
                          <a:solidFill>
                            <a:schemeClr val="bg1"/>
                          </a:solidFill>
                          <a:latin typeface="Cambria Math" panose="02040503050406030204" pitchFamily="18" charset="0"/>
                          <a:ea typeface="Cambria Math" panose="02040503050406030204" pitchFamily="18" charset="0"/>
                        </a:rPr>
                        <m:t>.  </m:t>
                      </m:r>
                    </m:oMath>
                  </m:oMathPara>
                </a14:m>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rPr>
                      <m:t>For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a</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sine</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or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cosine</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waves</m:t>
                    </m:r>
                    <m:r>
                      <a:rPr lang="en-US" b="0" i="0" smtClean="0">
                        <a:solidFill>
                          <a:schemeClr val="bg1"/>
                        </a:solidFill>
                        <a:latin typeface="Cambria Math" panose="02040503050406030204" pitchFamily="18" charset="0"/>
                        <a:ea typeface="Cambria Math" panose="02040503050406030204" pitchFamily="18" charset="0"/>
                      </a:rPr>
                      <m:t>: </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rPr>
                          <m:t>rms</m:t>
                        </m:r>
                      </m:sub>
                    </m:sSub>
                    <m:r>
                      <a:rPr lang="en-US">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I</m:t>
                            </m:r>
                          </m:e>
                          <m:sub>
                            <m:r>
                              <m:rPr>
                                <m:sty m:val="p"/>
                              </m:rPr>
                              <a:rPr lang="en-US">
                                <a:solidFill>
                                  <a:schemeClr val="bg1"/>
                                </a:solidFill>
                                <a:latin typeface="Cambria Math" panose="02040503050406030204" pitchFamily="18" charset="0"/>
                                <a:ea typeface="Cambria Math" panose="02040503050406030204" pitchFamily="18" charset="0"/>
                              </a:rPr>
                              <m:t>m</m:t>
                            </m:r>
                          </m:sub>
                        </m:sSub>
                      </m:num>
                      <m:den>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2</m:t>
                            </m:r>
                          </m:e>
                        </m:rad>
                      </m:den>
                    </m:f>
                    <m:r>
                      <a:rPr lang="en-US" b="0" i="0" smtClean="0">
                        <a:solidFill>
                          <a:schemeClr val="bg1"/>
                        </a:solidFill>
                        <a:latin typeface="Cambria Math" panose="02040503050406030204" pitchFamily="18" charset="0"/>
                        <a:ea typeface="Cambria Math" panose="02040503050406030204" pitchFamily="18" charset="0"/>
                      </a:rPr>
                      <m:t>=0.707</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I</m:t>
                        </m:r>
                      </m:e>
                      <m:sub>
                        <m:r>
                          <m:rPr>
                            <m:sty m:val="p"/>
                          </m:rPr>
                          <a:rPr lang="en-US">
                            <a:solidFill>
                              <a:schemeClr val="bg1"/>
                            </a:solidFill>
                            <a:latin typeface="Cambria Math" panose="02040503050406030204" pitchFamily="18" charset="0"/>
                            <a:ea typeface="Cambria Math" panose="02040503050406030204" pitchFamily="18" charset="0"/>
                          </a:rPr>
                          <m:t>m</m:t>
                        </m:r>
                      </m:sub>
                    </m:sSub>
                    <m:r>
                      <a:rPr lang="en-US" i="1">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  </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V</m:t>
                        </m:r>
                      </m:e>
                      <m:sub>
                        <m:r>
                          <m:rPr>
                            <m:sty m:val="p"/>
                          </m:rPr>
                          <a:rPr lang="en-US" b="0" i="0" smtClean="0">
                            <a:solidFill>
                              <a:schemeClr val="bg1"/>
                            </a:solidFill>
                            <a:latin typeface="Cambria Math" panose="02040503050406030204" pitchFamily="18" charset="0"/>
                            <a:ea typeface="Cambria Math" panose="02040503050406030204" pitchFamily="18" charset="0"/>
                          </a:rPr>
                          <m:t>rms</m:t>
                        </m:r>
                      </m:sub>
                    </m:sSub>
                    <m:r>
                      <a:rPr lang="en-US">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V</m:t>
                            </m:r>
                          </m:e>
                          <m:sub>
                            <m:r>
                              <m:rPr>
                                <m:sty m:val="p"/>
                              </m:rPr>
                              <a:rPr lang="en-US">
                                <a:solidFill>
                                  <a:schemeClr val="bg1"/>
                                </a:solidFill>
                                <a:latin typeface="Cambria Math" panose="02040503050406030204" pitchFamily="18" charset="0"/>
                                <a:ea typeface="Cambria Math" panose="02040503050406030204" pitchFamily="18" charset="0"/>
                              </a:rPr>
                              <m:t>m</m:t>
                            </m:r>
                          </m:sub>
                        </m:sSub>
                      </m:num>
                      <m:den>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2</m:t>
                            </m:r>
                          </m:e>
                        </m:rad>
                      </m:den>
                    </m:f>
                    <m:r>
                      <a:rPr lang="en-US" b="0" i="0" smtClean="0">
                        <a:solidFill>
                          <a:schemeClr val="bg1"/>
                        </a:solidFill>
                        <a:latin typeface="Cambria Math" panose="02040503050406030204" pitchFamily="18" charset="0"/>
                        <a:ea typeface="Cambria Math" panose="02040503050406030204" pitchFamily="18" charset="0"/>
                      </a:rPr>
                      <m:t>=</m:t>
                    </m:r>
                    <m:r>
                      <a:rPr lang="en-US">
                        <a:solidFill>
                          <a:schemeClr val="bg1"/>
                        </a:solidFill>
                        <a:latin typeface="Cambria Math" panose="02040503050406030204" pitchFamily="18" charset="0"/>
                        <a:ea typeface="Cambria Math" panose="02040503050406030204" pitchFamily="18" charset="0"/>
                      </a:rPr>
                      <m:t>0.707</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V</m:t>
                        </m:r>
                      </m:e>
                      <m:sub>
                        <m:r>
                          <m:rPr>
                            <m:sty m:val="p"/>
                          </m:rPr>
                          <a:rPr lang="en-US">
                            <a:solidFill>
                              <a:schemeClr val="bg1"/>
                            </a:solidFill>
                            <a:latin typeface="Cambria Math" panose="02040503050406030204" pitchFamily="18" charset="0"/>
                            <a:ea typeface="Cambria Math" panose="02040503050406030204" pitchFamily="18" charset="0"/>
                          </a:rPr>
                          <m:t>m</m:t>
                        </m:r>
                      </m:sub>
                    </m:sSub>
                    <m:r>
                      <a:rPr lang="en-US" b="0" i="0" smtClean="0">
                        <a:solidFill>
                          <a:schemeClr val="bg1"/>
                        </a:solidFill>
                        <a:latin typeface="Cambria Math" panose="02040503050406030204" pitchFamily="18" charset="0"/>
                        <a:ea typeface="Cambria Math" panose="02040503050406030204" pitchFamily="18" charset="0"/>
                      </a:rPr>
                      <m:t>.</m:t>
                    </m:r>
                  </m:oMath>
                </a14:m>
                <a:endParaRPr lang="en-US" dirty="0">
                  <a:solidFill>
                    <a:schemeClr val="bg1"/>
                  </a:solidFill>
                  <a:latin typeface="Cambria Math" panose="02040503050406030204" pitchFamily="18" charset="0"/>
                  <a:ea typeface="Cambria Math" panose="020405030504060302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90617" y="705978"/>
                <a:ext cx="11540971" cy="6031331"/>
              </a:xfrm>
              <a:prstGeom prst="rect">
                <a:avLst/>
              </a:prstGeom>
              <a:blipFill>
                <a:blip r:embed="rId2"/>
                <a:stretch>
                  <a:fillRect l="-105" t="-301"/>
                </a:stretch>
              </a:blipFill>
              <a:ln w="5715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337985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 calcmode="lin" valueType="num">
                                      <p:cBhvr additive="base">
                                        <p:cTn id="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anim calcmode="lin" valueType="num">
                                      <p:cBhvr additive="base">
                                        <p:cTn id="1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anim calcmode="lin" valueType="num">
                                      <p:cBhvr additive="base">
                                        <p:cTn id="17"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8" end="8"/>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anim calcmode="lin" valueType="num">
                                      <p:cBhvr additive="base">
                                        <p:cTn id="21"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12" end="12"/>
                                            </p:txEl>
                                          </p:spTgt>
                                        </p:tgtEl>
                                        <p:attrNameLst>
                                          <p:attrName>style.visibility</p:attrName>
                                        </p:attrNameLst>
                                      </p:cBhvr>
                                      <p:to>
                                        <p:strVal val="visible"/>
                                      </p:to>
                                    </p:set>
                                    <p:anim calcmode="lin" valueType="num">
                                      <p:cBhvr additive="base">
                                        <p:cTn id="27"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Grp="1" noChangeArrowheads="1"/>
          </p:cNvSpPr>
          <p:nvPr>
            <p:ph type="title"/>
          </p:nvPr>
        </p:nvSpPr>
        <p:spPr>
          <a:xfrm>
            <a:off x="1305018" y="39430"/>
            <a:ext cx="10055441" cy="541020"/>
          </a:xfrm>
        </p:spPr>
        <p:txBody>
          <a:bodyPr>
            <a:noAutofit/>
          </a:bodyPr>
          <a:lstStyle/>
          <a:p>
            <a:r>
              <a:rPr lang="en-US" altLang="en-US" sz="4000" dirty="0"/>
              <a:t>rms Value of a Sine or Cosine Wave (Continued)</a:t>
            </a:r>
          </a:p>
        </p:txBody>
      </p:sp>
      <mc:AlternateContent xmlns:mc="http://schemas.openxmlformats.org/markup-compatibility/2006" xmlns:a14="http://schemas.microsoft.com/office/drawing/2010/main">
        <mc:Choice Requires="a14">
          <p:sp>
            <p:nvSpPr>
              <p:cNvPr id="2" name="TextBox 1"/>
              <p:cNvSpPr txBox="1"/>
              <p:nvPr/>
            </p:nvSpPr>
            <p:spPr>
              <a:xfrm>
                <a:off x="443883" y="674025"/>
                <a:ext cx="11505461" cy="5952655"/>
              </a:xfrm>
              <a:prstGeom prst="rect">
                <a:avLst/>
              </a:prstGeom>
              <a:solidFill>
                <a:schemeClr val="tx1">
                  <a:lumMod val="95000"/>
                </a:schemeClr>
              </a:solidFill>
              <a:ln w="57150">
                <a:solidFill>
                  <a:schemeClr val="accent1"/>
                </a:solidFill>
              </a:ln>
            </p:spPr>
            <p:txBody>
              <a:bodyPr wrap="square" rtlCol="0">
                <a:spAutoFit/>
              </a:bodyPr>
              <a:lstStyle/>
              <a:p>
                <a:pPr marL="285750" indent="-285750">
                  <a:buFont typeface="Arial" panose="020B0604020202020204" pitchFamily="34" charset="0"/>
                  <a:buChar char="•"/>
                </a:pPr>
                <a:endParaRPr lang="en-US" b="0" i="0"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rPr>
                      <m:t>For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a</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sine</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or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cosine</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wave</m:t>
                    </m:r>
                    <m:r>
                      <a:rPr lang="en-US" b="0" i="0" smtClean="0">
                        <a:solidFill>
                          <a:schemeClr val="bg1"/>
                        </a:solidFill>
                        <a:latin typeface="Cambria Math" panose="02040503050406030204" pitchFamily="18" charset="0"/>
                        <a:ea typeface="Cambria Math" panose="02040503050406030204" pitchFamily="18" charset="0"/>
                      </a:rPr>
                      <m:t>:</m:t>
                    </m:r>
                  </m:oMath>
                </a14:m>
                <a:endParaRPr lang="en-US" b="0" i="0" dirty="0">
                  <a:solidFill>
                    <a:schemeClr val="bg1"/>
                  </a:solidFill>
                  <a:latin typeface="Cambria Math" panose="02040503050406030204" pitchFamily="18" charset="0"/>
                  <a:ea typeface="Cambria Math" panose="02040503050406030204" pitchFamily="18" charset="0"/>
                </a:endParaRPr>
              </a:p>
              <a:p>
                <a:endParaRPr lang="en-US" b="0" i="0"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I</m:t>
                          </m:r>
                        </m:e>
                        <m:sub>
                          <m:r>
                            <m:rPr>
                              <m:sty m:val="p"/>
                            </m:rPr>
                            <a:rPr lang="en-US">
                              <a:solidFill>
                                <a:schemeClr val="bg1"/>
                              </a:solidFill>
                              <a:latin typeface="Cambria Math" panose="02040503050406030204" pitchFamily="18" charset="0"/>
                              <a:ea typeface="Cambria Math" panose="02040503050406030204" pitchFamily="18" charset="0"/>
                            </a:rPr>
                            <m:t>rms</m:t>
                          </m:r>
                        </m:sub>
                      </m:sSub>
                      <m:r>
                        <a:rPr lang="en-US">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I</m:t>
                              </m:r>
                            </m:e>
                            <m:sub>
                              <m:r>
                                <m:rPr>
                                  <m:sty m:val="p"/>
                                </m:rPr>
                                <a:rPr lang="en-US">
                                  <a:solidFill>
                                    <a:schemeClr val="bg1"/>
                                  </a:solidFill>
                                  <a:latin typeface="Cambria Math" panose="02040503050406030204" pitchFamily="18" charset="0"/>
                                  <a:ea typeface="Cambria Math" panose="02040503050406030204" pitchFamily="18" charset="0"/>
                                </a:rPr>
                                <m:t>m</m:t>
                              </m:r>
                            </m:sub>
                          </m:sSub>
                        </m:num>
                        <m:den>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2</m:t>
                              </m:r>
                            </m:e>
                          </m:rad>
                        </m:den>
                      </m:f>
                      <m:r>
                        <a:rPr lang="en-US">
                          <a:solidFill>
                            <a:schemeClr val="bg1"/>
                          </a:solidFill>
                          <a:latin typeface="Cambria Math" panose="02040503050406030204" pitchFamily="18" charset="0"/>
                          <a:ea typeface="Cambria Math" panose="02040503050406030204" pitchFamily="18" charset="0"/>
                        </a:rPr>
                        <m:t>=0.707</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I</m:t>
                          </m:r>
                        </m:e>
                        <m:sub>
                          <m:r>
                            <m:rPr>
                              <m:sty m:val="p"/>
                            </m:rPr>
                            <a:rPr lang="en-US">
                              <a:solidFill>
                                <a:schemeClr val="bg1"/>
                              </a:solidFill>
                              <a:latin typeface="Cambria Math" panose="02040503050406030204" pitchFamily="18" charset="0"/>
                              <a:ea typeface="Cambria Math" panose="02040503050406030204" pitchFamily="18" charset="0"/>
                            </a:rPr>
                            <m:t>m</m:t>
                          </m:r>
                        </m:sub>
                      </m:sSub>
                      <m:r>
                        <a:rPr lang="en-US" i="1">
                          <a:solidFill>
                            <a:schemeClr val="bg1"/>
                          </a:solidFill>
                          <a:latin typeface="Cambria Math" panose="02040503050406030204" pitchFamily="18" charset="0"/>
                          <a:ea typeface="Cambria Math" panose="02040503050406030204" pitchFamily="18" charset="0"/>
                        </a:rPr>
                        <m:t>.   </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V</m:t>
                          </m:r>
                        </m:e>
                        <m:sub>
                          <m:r>
                            <m:rPr>
                              <m:sty m:val="p"/>
                            </m:rPr>
                            <a:rPr lang="en-US">
                              <a:solidFill>
                                <a:schemeClr val="bg1"/>
                              </a:solidFill>
                              <a:latin typeface="Cambria Math" panose="02040503050406030204" pitchFamily="18" charset="0"/>
                              <a:ea typeface="Cambria Math" panose="02040503050406030204" pitchFamily="18" charset="0"/>
                            </a:rPr>
                            <m:t>rms</m:t>
                          </m:r>
                        </m:sub>
                      </m:sSub>
                      <m:r>
                        <a:rPr lang="en-US">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V</m:t>
                              </m:r>
                            </m:e>
                            <m:sub>
                              <m:r>
                                <m:rPr>
                                  <m:sty m:val="p"/>
                                </m:rPr>
                                <a:rPr lang="en-US">
                                  <a:solidFill>
                                    <a:schemeClr val="bg1"/>
                                  </a:solidFill>
                                  <a:latin typeface="Cambria Math" panose="02040503050406030204" pitchFamily="18" charset="0"/>
                                  <a:ea typeface="Cambria Math" panose="02040503050406030204" pitchFamily="18" charset="0"/>
                                </a:rPr>
                                <m:t>m</m:t>
                              </m:r>
                            </m:sub>
                          </m:sSub>
                        </m:num>
                        <m:den>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2</m:t>
                              </m:r>
                            </m:e>
                          </m:rad>
                        </m:den>
                      </m:f>
                      <m:r>
                        <a:rPr lang="en-US">
                          <a:solidFill>
                            <a:schemeClr val="bg1"/>
                          </a:solidFill>
                          <a:latin typeface="Cambria Math" panose="02040503050406030204" pitchFamily="18" charset="0"/>
                          <a:ea typeface="Cambria Math" panose="02040503050406030204" pitchFamily="18" charset="0"/>
                        </a:rPr>
                        <m:t>=0.707</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V</m:t>
                          </m:r>
                        </m:e>
                        <m:sub>
                          <m:r>
                            <m:rPr>
                              <m:sty m:val="p"/>
                            </m:rPr>
                            <a:rPr lang="en-US">
                              <a:solidFill>
                                <a:schemeClr val="bg1"/>
                              </a:solidFill>
                              <a:latin typeface="Cambria Math" panose="02040503050406030204" pitchFamily="18" charset="0"/>
                              <a:ea typeface="Cambria Math" panose="02040503050406030204" pitchFamily="18" charset="0"/>
                            </a:rPr>
                            <m:t>m</m:t>
                          </m:r>
                        </m:sub>
                      </m:sSub>
                      <m:r>
                        <a:rPr lang="en-US">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Cambria Math" panose="02040503050406030204" pitchFamily="18" charset="0"/>
                  <a:ea typeface="Cambria Math" panose="02040503050406030204" pitchFamily="18" charset="0"/>
                </a:endParaRPr>
              </a:p>
              <a:p>
                <a:endParaRPr lang="en-US" b="0" i="0"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prstClr val="black"/>
                    </a:solidFill>
                    <a:latin typeface="+mn-lt"/>
                    <a:cs typeface="Arial" panose="020B0604020202020204" pitchFamily="34" charset="0"/>
                  </a:rPr>
                  <a:t>So a 7.07 V dc source provides the same average power</a:t>
                </a:r>
              </a:p>
              <a:p>
                <a:r>
                  <a:rPr lang="en-US" dirty="0">
                    <a:solidFill>
                      <a:prstClr val="black"/>
                    </a:solidFill>
                    <a:latin typeface="+mn-lt"/>
                    <a:cs typeface="Arial" panose="020B0604020202020204" pitchFamily="34" charset="0"/>
                  </a:rPr>
                  <a:t>across a load resistor as does a 10 V peak sine wave.</a:t>
                </a:r>
              </a:p>
              <a:p>
                <a:endParaRPr lang="en-US" dirty="0">
                  <a:solidFill>
                    <a:schemeClr val="bg1"/>
                  </a:solidFill>
                  <a:latin typeface="+mn-lt"/>
                  <a:ea typeface="Cambria Math" panose="02040503050406030204" pitchFamily="18" charset="0"/>
                </a:endParaRPr>
              </a:p>
              <a:p>
                <a:pPr marL="285750" indent="-285750">
                  <a:buFont typeface="Arial" panose="020B0604020202020204" pitchFamily="34" charset="0"/>
                  <a:buChar char="•"/>
                </a:pPr>
                <a:r>
                  <a:rPr lang="en-US" dirty="0">
                    <a:solidFill>
                      <a:prstClr val="black"/>
                    </a:solidFill>
                    <a:latin typeface="Cambria" panose="02040503050406030204"/>
                    <a:cs typeface="Arial" panose="020B0604020202020204" pitchFamily="34" charset="0"/>
                  </a:rPr>
                  <a:t>rms values for triangle waves, square </a:t>
                </a:r>
              </a:p>
              <a:p>
                <a:pPr lvl="0"/>
                <a:r>
                  <a:rPr lang="en-US" dirty="0">
                    <a:solidFill>
                      <a:prstClr val="black"/>
                    </a:solidFill>
                    <a:latin typeface="Cambria" panose="02040503050406030204"/>
                    <a:cs typeface="Arial" panose="020B0604020202020204" pitchFamily="34" charset="0"/>
                  </a:rPr>
                  <a:t>waves, etc., are not the same as for a sine wave.</a:t>
                </a:r>
              </a:p>
              <a:p>
                <a:endParaRPr lang="en-US" dirty="0">
                  <a:solidFill>
                    <a:schemeClr val="bg1"/>
                  </a:solidFill>
                  <a:latin typeface="+mn-lt"/>
                  <a:ea typeface="Cambria Math" panose="02040503050406030204" pitchFamily="18" charset="0"/>
                </a:endParaRPr>
              </a:p>
              <a:p>
                <a:endParaRPr lang="en-US" dirty="0">
                  <a:solidFill>
                    <a:schemeClr val="bg1"/>
                  </a:solidFill>
                  <a:latin typeface="+mn-lt"/>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A</m:t>
                    </m:r>
                    <m:r>
                      <m:rPr>
                        <m:sty m:val="p"/>
                      </m:rPr>
                      <a:rPr lang="en-US" b="0" i="0" smtClean="0">
                        <a:solidFill>
                          <a:schemeClr val="bg1"/>
                        </a:solidFill>
                        <a:latin typeface="Cambria Math" panose="02040503050406030204" pitchFamily="18" charset="0"/>
                        <a:ea typeface="Cambria Math" panose="02040503050406030204" pitchFamily="18" charset="0"/>
                      </a:rPr>
                      <m:t>verage</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power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P</m:t>
                    </m:r>
                    <m:r>
                      <a:rPr lang="en-US">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1</m:t>
                        </m:r>
                      </m:num>
                      <m:den>
                        <m:r>
                          <a:rPr lang="en-US" i="1">
                            <a:solidFill>
                              <a:schemeClr val="bg1"/>
                            </a:solidFill>
                            <a:latin typeface="Cambria Math" panose="02040503050406030204" pitchFamily="18" charset="0"/>
                            <a:ea typeface="Cambria Math" panose="02040503050406030204" pitchFamily="18" charset="0"/>
                          </a:rPr>
                          <m:t>2</m:t>
                        </m:r>
                      </m:den>
                    </m:f>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b="0" i="1" smtClean="0">
                            <a:solidFill>
                              <a:schemeClr val="bg1"/>
                            </a:solidFill>
                            <a:latin typeface="Cambria Math" panose="02040503050406030204" pitchFamily="18" charset="0"/>
                            <a:ea typeface="Cambria Math" panose="02040503050406030204" pitchFamily="18" charset="0"/>
                          </a:rPr>
                          <m:t>=</m:t>
                        </m:r>
                        <m:func>
                          <m:funcPr>
                            <m:ctrlPr>
                              <a:rPr lang="en-US" i="1">
                                <a:solidFill>
                                  <a:schemeClr val="bg1"/>
                                </a:solidFill>
                                <a:latin typeface="Cambria Math" panose="02040503050406030204" pitchFamily="18" charset="0"/>
                              </a:rPr>
                            </m:ctrlPr>
                          </m:funcPr>
                          <m:fName>
                            <m:f>
                              <m:fPr>
                                <m:ctrlPr>
                                  <a:rPr lang="en-US" i="1">
                                    <a:solidFill>
                                      <a:schemeClr val="bg1"/>
                                    </a:solidFill>
                                    <a:latin typeface="Cambria Math" panose="02040503050406030204" pitchFamily="18" charset="0"/>
                                    <a:ea typeface="Cambria Math" panose="02040503050406030204" pitchFamily="18" charset="0"/>
                                  </a:rPr>
                                </m:ctrlPr>
                              </m:fPr>
                              <m:num>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num>
                              <m:den>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2</m:t>
                                    </m:r>
                                  </m:e>
                                </m:rad>
                              </m:den>
                            </m:f>
                            <m:f>
                              <m:fPr>
                                <m:ctrlPr>
                                  <a:rPr lang="en-US" i="1">
                                    <a:solidFill>
                                      <a:schemeClr val="bg1"/>
                                    </a:solidFill>
                                    <a:latin typeface="Cambria Math" panose="02040503050406030204" pitchFamily="18" charset="0"/>
                                    <a:ea typeface="Cambria Math" panose="02040503050406030204" pitchFamily="18" charset="0"/>
                                  </a:rPr>
                                </m:ctrlPr>
                              </m:fPr>
                              <m:num>
                                <m:sSub>
                                  <m:sSubPr>
                                    <m:ctrlPr>
                                      <a:rPr lang="en-US" i="1">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num>
                              <m:den>
                                <m:rad>
                                  <m:radPr>
                                    <m:degHide m:val="on"/>
                                    <m:ctrlPr>
                                      <a:rPr lang="en-US" i="1">
                                        <a:solidFill>
                                          <a:schemeClr val="bg1"/>
                                        </a:solidFill>
                                        <a:latin typeface="Cambria Math" panose="02040503050406030204" pitchFamily="18" charset="0"/>
                                        <a:ea typeface="Cambria Math" panose="02040503050406030204" pitchFamily="18" charset="0"/>
                                      </a:rPr>
                                    </m:ctrlPr>
                                  </m:radPr>
                                  <m:deg/>
                                  <m:e>
                                    <m:r>
                                      <a:rPr lang="en-US" i="1">
                                        <a:solidFill>
                                          <a:schemeClr val="bg1"/>
                                        </a:solidFill>
                                        <a:latin typeface="Cambria Math" panose="02040503050406030204" pitchFamily="18" charset="0"/>
                                        <a:ea typeface="Cambria Math" panose="02040503050406030204" pitchFamily="18" charset="0"/>
                                      </a:rPr>
                                      <m:t>2</m:t>
                                    </m:r>
                                  </m:e>
                                </m:rad>
                              </m:den>
                            </m:f>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rms</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rms</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i="1">
                                    <a:solidFill>
                                      <a:schemeClr val="bg1"/>
                                    </a:solidFill>
                                    <a:latin typeface="Cambria Math" panose="02040503050406030204" pitchFamily="18" charset="0"/>
                                    <a:ea typeface="Cambria Math" panose="02040503050406030204" pitchFamily="18" charset="0"/>
                                  </a:rPr>
                                  <m:t>.</m:t>
                                </m:r>
                              </m:e>
                            </m:func>
                          </m:e>
                        </m:func>
                      </m:e>
                    </m:func>
                  </m:oMath>
                </a14:m>
                <a:endParaRPr lang="en-US" i="1"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rPr>
                        <m:t>Average</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power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P</m:t>
                      </m:r>
                      <m:r>
                        <a:rPr lang="en-US">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rms</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rms</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b="0" i="1" smtClean="0">
                              <a:solidFill>
                                <a:schemeClr val="bg1"/>
                              </a:solidFill>
                              <a:latin typeface="Cambria Math" panose="02040503050406030204" pitchFamily="18" charset="0"/>
                              <a:ea typeface="Cambria Math" panose="02040503050406030204" pitchFamily="18" charset="0"/>
                            </a:rPr>
                            <m:t>.</m:t>
                          </m:r>
                        </m:e>
                      </m:func>
                    </m:oMath>
                  </m:oMathPara>
                </a14:m>
                <a:endParaRPr lang="en-US" dirty="0">
                  <a:solidFill>
                    <a:schemeClr val="bg1"/>
                  </a:solidFill>
                  <a:latin typeface="Cambria Math" panose="02040503050406030204" pitchFamily="18" charset="0"/>
                  <a:ea typeface="Cambria Math" panose="02040503050406030204" pitchFamily="18" charset="0"/>
                </a:endParaRP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rPr>
                      <m:t>For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purely</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resistive</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load</m:t>
                    </m:r>
                    <m:r>
                      <a:rPr lang="en-US" b="0" i="0" smtClean="0">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a:rPr lang="en-US" b="0" i="0" smtClean="0">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b="0" i="1" smtClean="0">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r>
                      <a:rPr lang="en-US" b="0" i="1"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and</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average</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power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P</m:t>
                    </m:r>
                    <m:r>
                      <a:rPr lang="en-US">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rms</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rms</m:t>
                        </m:r>
                      </m:sub>
                    </m:sSub>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sSup>
                          <m:sSupPr>
                            <m:ctrlPr>
                              <a:rPr lang="en-US" b="0" i="1" smtClean="0">
                                <a:solidFill>
                                  <a:schemeClr val="bg1"/>
                                </a:solidFill>
                                <a:latin typeface="Cambria Math" panose="02040503050406030204" pitchFamily="18" charset="0"/>
                              </a:rPr>
                            </m:ctrlPr>
                          </m:sSupPr>
                          <m:e>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rms</m:t>
                                </m:r>
                              </m:sub>
                            </m:sSub>
                          </m:e>
                          <m:sup>
                            <m:r>
                              <a:rPr lang="en-US" b="0" i="1" smtClean="0">
                                <a:solidFill>
                                  <a:schemeClr val="bg1"/>
                                </a:solidFill>
                                <a:latin typeface="Cambria Math" panose="02040503050406030204" pitchFamily="18" charset="0"/>
                              </a:rPr>
                              <m:t>2</m:t>
                            </m:r>
                          </m:sup>
                        </m:sSup>
                      </m:num>
                      <m:den>
                        <m:r>
                          <m:rPr>
                            <m:sty m:val="p"/>
                          </m:rPr>
                          <a:rPr lang="en-US" b="0" i="0" smtClean="0">
                            <a:solidFill>
                              <a:schemeClr val="bg1"/>
                            </a:solidFill>
                            <a:latin typeface="Cambria Math" panose="02040503050406030204" pitchFamily="18" charset="0"/>
                          </a:rPr>
                          <m:t>R</m:t>
                        </m:r>
                      </m:den>
                    </m:f>
                    <m:r>
                      <a:rPr lang="en-US" b="0"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ea typeface="Cambria Math" panose="02040503050406030204" pitchFamily="18" charset="0"/>
                          </a:rPr>
                        </m:ctrlPr>
                      </m:sSubSupPr>
                      <m:e>
                        <m:r>
                          <m:rPr>
                            <m:sty m:val="p"/>
                          </m:rPr>
                          <a:rPr lang="en-US">
                            <a:solidFill>
                              <a:schemeClr val="bg1"/>
                            </a:solidFill>
                            <a:latin typeface="Cambria Math" panose="02040503050406030204" pitchFamily="18" charset="0"/>
                            <a:ea typeface="Cambria Math" panose="02040503050406030204" pitchFamily="18"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rPr>
                          <m:t>rms</m:t>
                        </m:r>
                      </m:sub>
                      <m:sup>
                        <m:r>
                          <a:rPr lang="en-US">
                            <a:solidFill>
                              <a:schemeClr val="bg1"/>
                            </a:solidFill>
                            <a:latin typeface="Cambria Math" panose="02040503050406030204" pitchFamily="18" charset="0"/>
                            <a:ea typeface="Cambria Math" panose="02040503050406030204" pitchFamily="18" charset="0"/>
                          </a:rPr>
                          <m:t>2</m:t>
                        </m:r>
                      </m:sup>
                    </m:sSubSup>
                    <m:r>
                      <m:rPr>
                        <m:sty m:val="p"/>
                      </m:rPr>
                      <a:rPr lang="en-US">
                        <a:solidFill>
                          <a:schemeClr val="bg1"/>
                        </a:solidFill>
                        <a:latin typeface="Cambria Math" panose="02040503050406030204" pitchFamily="18" charset="0"/>
                        <a:ea typeface="Cambria Math" panose="02040503050406030204" pitchFamily="18" charset="0"/>
                      </a:rPr>
                      <m:t>R</m:t>
                    </m:r>
                    <m:r>
                      <a:rPr lang="en-US" i="1">
                        <a:solidFill>
                          <a:schemeClr val="bg1"/>
                        </a:solidFill>
                        <a:latin typeface="Cambria Math" panose="02040503050406030204" pitchFamily="18" charset="0"/>
                        <a:ea typeface="Cambria Math" panose="02040503050406030204" pitchFamily="18" charset="0"/>
                      </a:rPr>
                      <m:t>.</m:t>
                    </m:r>
                  </m:oMath>
                </a14:m>
                <a:endParaRPr lang="en-US" dirty="0">
                  <a:solidFill>
                    <a:schemeClr val="bg1"/>
                  </a:solidFill>
                  <a:latin typeface="Cambria Math" panose="02040503050406030204" pitchFamily="18" charset="0"/>
                  <a:ea typeface="Cambria Math" panose="02040503050406030204" pitchFamily="18" charset="0"/>
                </a:endParaRP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For purely inductive or capacitive load, </a:t>
                </a:r>
                <a14:m>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oMath>
                </a14:m>
                <a:r>
                  <a:rPr lang="en-US" dirty="0">
                    <a:solidFill>
                      <a:schemeClr val="bg1"/>
                    </a:solidFill>
                  </a:rPr>
                  <a:t> </a:t>
                </a:r>
                <a:r>
                  <a:rPr lang="en-US" dirty="0">
                    <a:solidFill>
                      <a:schemeClr val="bg1"/>
                    </a:solidFill>
                    <a:latin typeface="+mn-lt"/>
                  </a:rPr>
                  <a:t>= ±90˚, and cos(±90˚) = 0, so average power </a:t>
                </a:r>
                <a14:m>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P</m:t>
                    </m:r>
                    <m:r>
                      <a:rPr lang="en-US" i="1">
                        <a:solidFill>
                          <a:schemeClr val="bg1"/>
                        </a:solidFill>
                        <a:latin typeface="Cambria Math" panose="02040503050406030204" pitchFamily="18" charset="0"/>
                        <a:ea typeface="Cambria Math" panose="02040503050406030204" pitchFamily="18" charset="0"/>
                      </a:rPr>
                      <m:t> </m:t>
                    </m:r>
                  </m:oMath>
                </a14:m>
                <a:r>
                  <a:rPr lang="en-US" dirty="0">
                    <a:solidFill>
                      <a:schemeClr val="bg1"/>
                    </a:solidFill>
                    <a:latin typeface="+mn-lt"/>
                  </a:rPr>
                  <a:t>= 0.</a:t>
                </a:r>
              </a:p>
            </p:txBody>
          </p:sp>
        </mc:Choice>
        <mc:Fallback xmlns="">
          <p:sp>
            <p:nvSpPr>
              <p:cNvPr id="2" name="TextBox 1"/>
              <p:cNvSpPr txBox="1">
                <a:spLocks noRot="1" noChangeAspect="1" noMove="1" noResize="1" noEditPoints="1" noAdjustHandles="1" noChangeArrowheads="1" noChangeShapeType="1" noTextEdit="1"/>
              </p:cNvSpPr>
              <p:nvPr/>
            </p:nvSpPr>
            <p:spPr>
              <a:xfrm>
                <a:off x="443883" y="674025"/>
                <a:ext cx="11505461" cy="5952655"/>
              </a:xfrm>
              <a:prstGeom prst="rect">
                <a:avLst/>
              </a:prstGeom>
              <a:blipFill>
                <a:blip r:embed="rId2"/>
                <a:stretch>
                  <a:fillRect l="-264" b="-203"/>
                </a:stretch>
              </a:blipFill>
              <a:ln w="57150">
                <a:solidFill>
                  <a:schemeClr val="accent1"/>
                </a:solidFill>
              </a:ln>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610" y="736880"/>
            <a:ext cx="4451332" cy="3513969"/>
          </a:xfrm>
          <a:prstGeom prst="rect">
            <a:avLst/>
          </a:prstGeom>
        </p:spPr>
      </p:pic>
    </p:spTree>
    <p:extLst>
      <p:ext uri="{BB962C8B-B14F-4D97-AF65-F5344CB8AC3E}">
        <p14:creationId xmlns:p14="http://schemas.microsoft.com/office/powerpoint/2010/main" val="3695446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2" end="12"/>
                                            </p:txEl>
                                          </p:spTgt>
                                        </p:tgtEl>
                                        <p:attrNameLst>
                                          <p:attrName>style.visibility</p:attrName>
                                        </p:attrNameLst>
                                      </p:cBhvr>
                                      <p:to>
                                        <p:strVal val="visible"/>
                                      </p:to>
                                    </p:set>
                                    <p:anim calcmode="lin" valueType="num">
                                      <p:cBhvr additive="base">
                                        <p:cTn id="7"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2" end="1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4" end="14"/>
                                            </p:txEl>
                                          </p:spTgt>
                                        </p:tgtEl>
                                        <p:attrNameLst>
                                          <p:attrName>style.visibility</p:attrName>
                                        </p:attrNameLst>
                                      </p:cBhvr>
                                      <p:to>
                                        <p:strVal val="visible"/>
                                      </p:to>
                                    </p:set>
                                    <p:anim calcmode="lin" valueType="num">
                                      <p:cBhvr additive="base">
                                        <p:cTn id="11" dur="500" fill="hold"/>
                                        <p:tgtEl>
                                          <p:spTgt spid="2">
                                            <p:txEl>
                                              <p:pRg st="14" end="1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16" end="16"/>
                                            </p:txEl>
                                          </p:spTgt>
                                        </p:tgtEl>
                                        <p:attrNameLst>
                                          <p:attrName>style.visibility</p:attrName>
                                        </p:attrNameLst>
                                      </p:cBhvr>
                                      <p:to>
                                        <p:strVal val="visible"/>
                                      </p:to>
                                    </p:set>
                                    <p:anim calcmode="lin" valueType="num">
                                      <p:cBhvr additive="base">
                                        <p:cTn id="17" dur="500" fill="hold"/>
                                        <p:tgtEl>
                                          <p:spTgt spid="2">
                                            <p:txEl>
                                              <p:pRg st="16" end="1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16" end="1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18" end="18"/>
                                            </p:txEl>
                                          </p:spTgt>
                                        </p:tgtEl>
                                        <p:attrNameLst>
                                          <p:attrName>style.visibility</p:attrName>
                                        </p:attrNameLst>
                                      </p:cBhvr>
                                      <p:to>
                                        <p:strVal val="visible"/>
                                      </p:to>
                                    </p:set>
                                    <p:anim calcmode="lin" valueType="num">
                                      <p:cBhvr additive="base">
                                        <p:cTn id="21" dur="500" fill="hold"/>
                                        <p:tgtEl>
                                          <p:spTgt spid="2">
                                            <p:txEl>
                                              <p:pRg st="18" end="1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078" y="0"/>
            <a:ext cx="6003302" cy="400050"/>
          </a:xfrm>
        </p:spPr>
        <p:txBody>
          <a:bodyPr>
            <a:noAutofit/>
          </a:bodyPr>
          <a:lstStyle/>
          <a:p>
            <a:r>
              <a:rPr lang="en-US" sz="4000" dirty="0"/>
              <a:t>Average and </a:t>
            </a:r>
            <a:r>
              <a:rPr lang="en-US" sz="4000" dirty="0" err="1"/>
              <a:t>rms</a:t>
            </a:r>
            <a:r>
              <a:rPr lang="en-US" sz="4000" dirty="0"/>
              <a:t> Example 1</a:t>
            </a:r>
          </a:p>
        </p:txBody>
      </p:sp>
      <mc:AlternateContent xmlns:mc="http://schemas.openxmlformats.org/markup-compatibility/2006" xmlns:a14="http://schemas.microsoft.com/office/drawing/2010/main">
        <mc:Choice Requires="a14">
          <p:sp>
            <p:nvSpPr>
              <p:cNvPr id="4" name="TextBox 3"/>
              <p:cNvSpPr txBox="1"/>
              <p:nvPr/>
            </p:nvSpPr>
            <p:spPr>
              <a:xfrm>
                <a:off x="443883" y="685577"/>
                <a:ext cx="11496583" cy="5640968"/>
              </a:xfrm>
              <a:prstGeom prst="rect">
                <a:avLst/>
              </a:prstGeom>
              <a:solidFill>
                <a:schemeClr val="tx1">
                  <a:lumMod val="95000"/>
                </a:schemeClr>
              </a:solidFill>
              <a:ln w="57150">
                <a:solidFill>
                  <a:schemeClr val="accent1"/>
                </a:solidFill>
              </a:ln>
            </p:spPr>
            <p:txBody>
              <a:bodyPr wrap="square" rtlCol="0">
                <a:spAutoFit/>
              </a:bodyPr>
              <a:lstStyle/>
              <a:p>
                <a:pPr fontAlgn="auto">
                  <a:spcAft>
                    <a:spcPts val="0"/>
                  </a:spcAft>
                </a:pPr>
                <a:r>
                  <a:rPr lang="en-US" altLang="en-US" sz="1650" b="1" dirty="0">
                    <a:solidFill>
                      <a:srgbClr val="000000"/>
                    </a:solidFill>
                    <a:latin typeface="Cambria" panose="02040503050406030204"/>
                  </a:rPr>
                  <a:t>Example 1</a:t>
                </a:r>
                <a:r>
                  <a:rPr lang="en-US" altLang="en-US" sz="1650" dirty="0">
                    <a:solidFill>
                      <a:srgbClr val="000000"/>
                    </a:solidFill>
                    <a:latin typeface="Cambria" panose="02040503050406030204"/>
                  </a:rPr>
                  <a:t>:  An AC powered toaster draws a current of 10 A rms at 120 V rms, with</a:t>
                </a:r>
                <a14:m>
                  <m:oMath xmlns:m="http://schemas.openxmlformats.org/officeDocument/2006/math">
                    <m:sSub>
                      <m:sSubPr>
                        <m:ctrlPr>
                          <a:rPr lang="en-US" sz="1600" i="1">
                            <a:solidFill>
                              <a:schemeClr val="bg1"/>
                            </a:solidFill>
                            <a:latin typeface="Cambria Math" panose="02040503050406030204" pitchFamily="18" charset="0"/>
                            <a:ea typeface="Cambria Math" panose="02040503050406030204" pitchFamily="18" charset="0"/>
                          </a:rPr>
                        </m:ctrlPr>
                      </m:sSubPr>
                      <m:e>
                        <m:r>
                          <a:rPr lang="en-US" sz="1600">
                            <a:solidFill>
                              <a:schemeClr val="bg1"/>
                            </a:solidFill>
                            <a:latin typeface="Cambria Math" panose="02040503050406030204" pitchFamily="18" charset="0"/>
                            <a:ea typeface="Cambria Math" panose="02040503050406030204" pitchFamily="18" charset="0"/>
                          </a:rPr>
                          <m:t> </m:t>
                        </m:r>
                        <m:r>
                          <m:rPr>
                            <m:sty m:val="p"/>
                          </m:rPr>
                          <a:rPr lang="en-US" sz="1600">
                            <a:solidFill>
                              <a:schemeClr val="bg1"/>
                            </a:solidFill>
                            <a:latin typeface="Cambria Math" panose="02040503050406030204" pitchFamily="18" charset="0"/>
                            <a:ea typeface="Cambria Math" panose="02040503050406030204" pitchFamily="18" charset="0"/>
                          </a:rPr>
                          <m:t>θ</m:t>
                        </m:r>
                      </m:e>
                      <m:sub>
                        <m:r>
                          <m:rPr>
                            <m:sty m:val="p"/>
                          </m:rPr>
                          <a:rPr lang="en-US" sz="1600">
                            <a:solidFill>
                              <a:schemeClr val="bg1"/>
                            </a:solidFill>
                            <a:latin typeface="Cambria Math" panose="02040503050406030204" pitchFamily="18" charset="0"/>
                            <a:ea typeface="Cambria Math" panose="02040503050406030204" pitchFamily="18" charset="0"/>
                          </a:rPr>
                          <m:t>v</m:t>
                        </m:r>
                      </m:sub>
                    </m:sSub>
                    <m:r>
                      <a:rPr lang="en-US" sz="1600" i="1">
                        <a:solidFill>
                          <a:schemeClr val="bg1"/>
                        </a:solidFill>
                        <a:latin typeface="Cambria Math" panose="02040503050406030204" pitchFamily="18" charset="0"/>
                        <a:ea typeface="Cambria Math" panose="02040503050406030204" pitchFamily="18" charset="0"/>
                      </a:rPr>
                      <m:t> =</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m:rPr>
                            <m:sty m:val="p"/>
                          </m:rPr>
                          <a:rPr lang="en-US" sz="1600">
                            <a:solidFill>
                              <a:schemeClr val="bg1"/>
                            </a:solidFill>
                            <a:latin typeface="Cambria Math" panose="02040503050406030204" pitchFamily="18" charset="0"/>
                            <a:ea typeface="Cambria Math" panose="02040503050406030204" pitchFamily="18" charset="0"/>
                          </a:rPr>
                          <m:t>i</m:t>
                        </m:r>
                      </m:sub>
                    </m:sSub>
                  </m:oMath>
                </a14:m>
                <a:r>
                  <a:rPr lang="en-US" altLang="en-US" sz="1650" dirty="0">
                    <a:solidFill>
                      <a:srgbClr val="000000"/>
                    </a:solidFill>
                    <a:latin typeface="Cambria" panose="02040503050406030204"/>
                  </a:rPr>
                  <a:t>. What are the associated peak voltage </a:t>
                </a:r>
                <a14:m>
                  <m:oMath xmlns:m="http://schemas.openxmlformats.org/officeDocument/2006/math">
                    <m:sSub>
                      <m:sSubPr>
                        <m:ctrlPr>
                          <a:rPr lang="en-US" sz="1650" i="1">
                            <a:solidFill>
                              <a:srgbClr val="000000"/>
                            </a:solidFill>
                            <a:latin typeface="Cambria Math" panose="02040503050406030204" pitchFamily="18" charset="0"/>
                          </a:rPr>
                        </m:ctrlPr>
                      </m:sSubPr>
                      <m:e>
                        <m:r>
                          <m:rPr>
                            <m:sty m:val="p"/>
                          </m:rPr>
                          <a:rPr lang="en-US" sz="1650">
                            <a:solidFill>
                              <a:srgbClr val="000000"/>
                            </a:solidFill>
                            <a:latin typeface="Cambria Math" panose="02040503050406030204" pitchFamily="18" charset="0"/>
                          </a:rPr>
                          <m:t>V</m:t>
                        </m:r>
                      </m:e>
                      <m:sub>
                        <m:r>
                          <m:rPr>
                            <m:sty m:val="p"/>
                          </m:rPr>
                          <a:rPr lang="en-US" sz="1650">
                            <a:solidFill>
                              <a:srgbClr val="000000"/>
                            </a:solidFill>
                            <a:latin typeface="Cambria Math" panose="02040503050406030204" pitchFamily="18" charset="0"/>
                          </a:rPr>
                          <m:t>m</m:t>
                        </m:r>
                      </m:sub>
                    </m:sSub>
                  </m:oMath>
                </a14:m>
                <a:r>
                  <a:rPr lang="en-US" altLang="en-US" sz="1650" dirty="0">
                    <a:solidFill>
                      <a:srgbClr val="000000"/>
                    </a:solidFill>
                    <a:latin typeface="Cambria" panose="02040503050406030204"/>
                  </a:rPr>
                  <a:t> and peak current </a:t>
                </a:r>
                <a14:m>
                  <m:oMath xmlns:m="http://schemas.openxmlformats.org/officeDocument/2006/math">
                    <m:sSub>
                      <m:sSubPr>
                        <m:ctrlPr>
                          <a:rPr lang="en-US" sz="1650" i="1">
                            <a:solidFill>
                              <a:srgbClr val="000000"/>
                            </a:solidFill>
                            <a:latin typeface="Cambria Math" panose="02040503050406030204" pitchFamily="18" charset="0"/>
                          </a:rPr>
                        </m:ctrlPr>
                      </m:sSubPr>
                      <m:e>
                        <m:r>
                          <m:rPr>
                            <m:sty m:val="p"/>
                          </m:rPr>
                          <a:rPr lang="en-US" sz="1650">
                            <a:solidFill>
                              <a:srgbClr val="000000"/>
                            </a:solidFill>
                            <a:latin typeface="Cambria Math" panose="02040503050406030204" pitchFamily="18" charset="0"/>
                          </a:rPr>
                          <m:t>I</m:t>
                        </m:r>
                      </m:e>
                      <m:sub>
                        <m:r>
                          <m:rPr>
                            <m:sty m:val="p"/>
                          </m:rPr>
                          <a:rPr lang="en-US" sz="1650">
                            <a:solidFill>
                              <a:srgbClr val="000000"/>
                            </a:solidFill>
                            <a:latin typeface="Cambria Math" panose="02040503050406030204" pitchFamily="18" charset="0"/>
                          </a:rPr>
                          <m:t>m</m:t>
                        </m:r>
                      </m:sub>
                    </m:sSub>
                  </m:oMath>
                </a14:m>
                <a:r>
                  <a:rPr lang="en-US" altLang="en-US" sz="1650" dirty="0">
                    <a:solidFill>
                      <a:srgbClr val="000000"/>
                    </a:solidFill>
                    <a:latin typeface="Cambria" panose="02040503050406030204"/>
                  </a:rPr>
                  <a:t> values for this device?</a:t>
                </a:r>
              </a:p>
              <a:p>
                <a:pPr fontAlgn="auto">
                  <a:spcAft>
                    <a:spcPts val="0"/>
                  </a:spcAft>
                </a:pPr>
                <a:endParaRPr lang="en-US" altLang="en-US" sz="1650" dirty="0">
                  <a:solidFill>
                    <a:srgbClr val="000000"/>
                  </a:solidFill>
                  <a:latin typeface="Cambria" panose="02040503050406030204"/>
                </a:endParaRPr>
              </a:p>
              <a:p>
                <a:pPr lvl="1" fontAlgn="auto">
                  <a:spcAft>
                    <a:spcPts val="0"/>
                  </a:spcAft>
                </a:pPr>
                <a14:m>
                  <m:oMathPara xmlns:m="http://schemas.openxmlformats.org/officeDocument/2006/math">
                    <m:oMathParaPr>
                      <m:jc m:val="left"/>
                    </m:oMathParaPr>
                    <m:oMath xmlns:m="http://schemas.openxmlformats.org/officeDocument/2006/math">
                      <m:sSub>
                        <m:sSubPr>
                          <m:ctrlPr>
                            <a:rPr lang="en-US" sz="1650" i="1">
                              <a:solidFill>
                                <a:srgbClr val="000000"/>
                              </a:solidFill>
                              <a:latin typeface="Cambria Math" panose="02040503050406030204" pitchFamily="18" charset="0"/>
                            </a:rPr>
                          </m:ctrlPr>
                        </m:sSubPr>
                        <m:e>
                          <m:r>
                            <m:rPr>
                              <m:sty m:val="p"/>
                            </m:rPr>
                            <a:rPr lang="en-US" sz="1650">
                              <a:solidFill>
                                <a:srgbClr val="000000"/>
                              </a:solidFill>
                              <a:latin typeface="Cambria Math" panose="02040503050406030204" pitchFamily="18" charset="0"/>
                            </a:rPr>
                            <m:t>V</m:t>
                          </m:r>
                        </m:e>
                        <m:sub>
                          <m:r>
                            <m:rPr>
                              <m:sty m:val="p"/>
                            </m:rPr>
                            <a:rPr lang="en-US" sz="1650">
                              <a:solidFill>
                                <a:srgbClr val="000000"/>
                              </a:solidFill>
                              <a:latin typeface="Cambria Math" panose="02040503050406030204" pitchFamily="18" charset="0"/>
                            </a:rPr>
                            <m:t>rms</m:t>
                          </m:r>
                        </m:sub>
                      </m:sSub>
                      <m:r>
                        <a:rPr lang="en-US" sz="1650">
                          <a:solidFill>
                            <a:srgbClr val="000000"/>
                          </a:solidFill>
                          <a:latin typeface="Cambria Math" panose="02040503050406030204" pitchFamily="18" charset="0"/>
                          <a:ea typeface="Cambria Math" panose="02040503050406030204" pitchFamily="18" charset="0"/>
                        </a:rPr>
                        <m:t>=</m:t>
                      </m:r>
                      <m:r>
                        <a:rPr lang="en-US" sz="1650" i="1">
                          <a:solidFill>
                            <a:srgbClr val="000000"/>
                          </a:solidFill>
                          <a:latin typeface="Cambria Math" panose="02040503050406030204" pitchFamily="18" charset="0"/>
                          <a:ea typeface="Cambria Math" panose="02040503050406030204" pitchFamily="18" charset="0"/>
                        </a:rPr>
                        <m:t>0.707</m:t>
                      </m:r>
                      <m:sSub>
                        <m:sSubPr>
                          <m:ctrlPr>
                            <a:rPr lang="en-US" sz="1650" i="1">
                              <a:solidFill>
                                <a:srgbClr val="000000"/>
                              </a:solidFill>
                              <a:latin typeface="Cambria Math" panose="02040503050406030204" pitchFamily="18" charset="0"/>
                              <a:ea typeface="Cambria Math" panose="02040503050406030204" pitchFamily="18" charset="0"/>
                            </a:rPr>
                          </m:ctrlPr>
                        </m:sSubPr>
                        <m:e>
                          <m:r>
                            <m:rPr>
                              <m:sty m:val="p"/>
                            </m:rPr>
                            <a:rPr lang="en-US" sz="1650">
                              <a:solidFill>
                                <a:srgbClr val="000000"/>
                              </a:solidFill>
                              <a:latin typeface="Cambria Math" panose="02040503050406030204" pitchFamily="18" charset="0"/>
                              <a:ea typeface="Cambria Math" panose="02040503050406030204" pitchFamily="18" charset="0"/>
                            </a:rPr>
                            <m:t>V</m:t>
                          </m:r>
                        </m:e>
                        <m:sub>
                          <m:r>
                            <m:rPr>
                              <m:sty m:val="p"/>
                            </m:rPr>
                            <a:rPr lang="en-US" sz="1650">
                              <a:solidFill>
                                <a:srgbClr val="000000"/>
                              </a:solidFill>
                              <a:latin typeface="Cambria Math" panose="02040503050406030204" pitchFamily="18" charset="0"/>
                              <a:ea typeface="Cambria Math" panose="02040503050406030204" pitchFamily="18" charset="0"/>
                            </a:rPr>
                            <m:t>m</m:t>
                          </m:r>
                        </m:sub>
                      </m:sSub>
                      <m:r>
                        <a:rPr lang="en-US" sz="1650">
                          <a:solidFill>
                            <a:srgbClr val="000000"/>
                          </a:solidFill>
                          <a:latin typeface="Cambria Math" panose="02040503050406030204" pitchFamily="18" charset="0"/>
                          <a:ea typeface="Cambria Math" panose="02040503050406030204" pitchFamily="18" charset="0"/>
                        </a:rPr>
                        <m:t>        </m:t>
                      </m:r>
                      <m:sSub>
                        <m:sSubPr>
                          <m:ctrlPr>
                            <a:rPr lang="en-US" sz="1650" i="1">
                              <a:solidFill>
                                <a:srgbClr val="000000"/>
                              </a:solidFill>
                              <a:latin typeface="Cambria Math" panose="02040503050406030204" pitchFamily="18" charset="0"/>
                            </a:rPr>
                          </m:ctrlPr>
                        </m:sSubPr>
                        <m:e>
                          <m:r>
                            <m:rPr>
                              <m:sty m:val="p"/>
                            </m:rPr>
                            <a:rPr lang="en-US" sz="1650">
                              <a:solidFill>
                                <a:srgbClr val="000000"/>
                              </a:solidFill>
                              <a:latin typeface="Cambria Math" panose="02040503050406030204" pitchFamily="18" charset="0"/>
                            </a:rPr>
                            <m:t>V</m:t>
                          </m:r>
                        </m:e>
                        <m:sub>
                          <m:r>
                            <m:rPr>
                              <m:sty m:val="p"/>
                            </m:rPr>
                            <a:rPr lang="en-US" sz="1650">
                              <a:solidFill>
                                <a:srgbClr val="000000"/>
                              </a:solidFill>
                              <a:latin typeface="Cambria Math" panose="02040503050406030204" pitchFamily="18" charset="0"/>
                            </a:rPr>
                            <m:t>m</m:t>
                          </m:r>
                        </m:sub>
                      </m:sSub>
                      <m:r>
                        <a:rPr lang="en-US" sz="1650">
                          <a:solidFill>
                            <a:srgbClr val="000000"/>
                          </a:solidFill>
                          <a:latin typeface="Cambria Math" panose="02040503050406030204" pitchFamily="18" charset="0"/>
                          <a:ea typeface="Cambria Math" panose="02040503050406030204" pitchFamily="18" charset="0"/>
                        </a:rPr>
                        <m:t>=</m:t>
                      </m:r>
                      <m:f>
                        <m:fPr>
                          <m:ctrlPr>
                            <a:rPr lang="en-US" sz="1650" i="1">
                              <a:solidFill>
                                <a:srgbClr val="000000"/>
                              </a:solidFill>
                              <a:latin typeface="Cambria Math" panose="02040503050406030204" pitchFamily="18" charset="0"/>
                              <a:ea typeface="Cambria Math" panose="02040503050406030204" pitchFamily="18" charset="0"/>
                            </a:rPr>
                          </m:ctrlPr>
                        </m:fPr>
                        <m:num>
                          <m:sSub>
                            <m:sSubPr>
                              <m:ctrlPr>
                                <a:rPr lang="en-US" sz="1650" i="1">
                                  <a:solidFill>
                                    <a:srgbClr val="000000"/>
                                  </a:solidFill>
                                  <a:latin typeface="Cambria Math" panose="02040503050406030204" pitchFamily="18" charset="0"/>
                                  <a:ea typeface="Cambria Math" panose="02040503050406030204" pitchFamily="18" charset="0"/>
                                </a:rPr>
                              </m:ctrlPr>
                            </m:sSubPr>
                            <m:e>
                              <m:r>
                                <m:rPr>
                                  <m:sty m:val="p"/>
                                </m:rPr>
                                <a:rPr lang="en-US" sz="1650">
                                  <a:solidFill>
                                    <a:srgbClr val="000000"/>
                                  </a:solidFill>
                                  <a:latin typeface="Cambria Math" panose="02040503050406030204" pitchFamily="18" charset="0"/>
                                  <a:ea typeface="Cambria Math" panose="02040503050406030204" pitchFamily="18" charset="0"/>
                                </a:rPr>
                                <m:t>V</m:t>
                              </m:r>
                            </m:e>
                            <m:sub>
                              <m:r>
                                <m:rPr>
                                  <m:sty m:val="p"/>
                                </m:rPr>
                                <a:rPr lang="en-US" sz="1650">
                                  <a:solidFill>
                                    <a:srgbClr val="000000"/>
                                  </a:solidFill>
                                  <a:latin typeface="Cambria Math" panose="02040503050406030204" pitchFamily="18" charset="0"/>
                                  <a:ea typeface="Cambria Math" panose="02040503050406030204" pitchFamily="18" charset="0"/>
                                </a:rPr>
                                <m:t>rms</m:t>
                              </m:r>
                            </m:sub>
                          </m:sSub>
                        </m:num>
                        <m:den>
                          <m:r>
                            <a:rPr lang="en-US" sz="1650" i="1">
                              <a:solidFill>
                                <a:srgbClr val="000000"/>
                              </a:solidFill>
                              <a:latin typeface="Cambria Math" panose="02040503050406030204" pitchFamily="18" charset="0"/>
                              <a:ea typeface="Cambria Math" panose="02040503050406030204" pitchFamily="18" charset="0"/>
                            </a:rPr>
                            <m:t>0.707</m:t>
                          </m:r>
                        </m:den>
                      </m:f>
                      <m:r>
                        <a:rPr lang="en-US" sz="1650" i="1">
                          <a:solidFill>
                            <a:srgbClr val="000000"/>
                          </a:solidFill>
                          <a:latin typeface="Cambria Math" panose="02040503050406030204" pitchFamily="18" charset="0"/>
                          <a:ea typeface="Cambria Math" panose="02040503050406030204" pitchFamily="18" charset="0"/>
                        </a:rPr>
                        <m:t>         </m:t>
                      </m:r>
                      <m:sSub>
                        <m:sSubPr>
                          <m:ctrlPr>
                            <a:rPr lang="en-US" sz="1650" i="1">
                              <a:solidFill>
                                <a:srgbClr val="000000"/>
                              </a:solidFill>
                              <a:latin typeface="Cambria Math" panose="02040503050406030204" pitchFamily="18" charset="0"/>
                            </a:rPr>
                          </m:ctrlPr>
                        </m:sSubPr>
                        <m:e>
                          <m:r>
                            <m:rPr>
                              <m:sty m:val="p"/>
                            </m:rPr>
                            <a:rPr lang="en-US" sz="1650">
                              <a:solidFill>
                                <a:srgbClr val="000000"/>
                              </a:solidFill>
                              <a:latin typeface="Cambria Math" panose="02040503050406030204" pitchFamily="18" charset="0"/>
                            </a:rPr>
                            <m:t>V</m:t>
                          </m:r>
                        </m:e>
                        <m:sub>
                          <m:r>
                            <m:rPr>
                              <m:sty m:val="p"/>
                            </m:rPr>
                            <a:rPr lang="en-US" sz="1650">
                              <a:solidFill>
                                <a:srgbClr val="000000"/>
                              </a:solidFill>
                              <a:latin typeface="Cambria Math" panose="02040503050406030204" pitchFamily="18" charset="0"/>
                            </a:rPr>
                            <m:t>m</m:t>
                          </m:r>
                        </m:sub>
                      </m:sSub>
                      <m:r>
                        <a:rPr lang="en-US" sz="1650">
                          <a:solidFill>
                            <a:srgbClr val="000000"/>
                          </a:solidFill>
                          <a:latin typeface="Cambria Math" panose="02040503050406030204" pitchFamily="18" charset="0"/>
                          <a:ea typeface="Cambria Math" panose="02040503050406030204" pitchFamily="18" charset="0"/>
                        </a:rPr>
                        <m:t>=</m:t>
                      </m:r>
                      <m:f>
                        <m:fPr>
                          <m:ctrlPr>
                            <a:rPr lang="en-US" sz="1650" i="1">
                              <a:solidFill>
                                <a:srgbClr val="000000"/>
                              </a:solidFill>
                              <a:latin typeface="Cambria Math" panose="02040503050406030204" pitchFamily="18" charset="0"/>
                              <a:ea typeface="Cambria Math" panose="02040503050406030204" pitchFamily="18" charset="0"/>
                            </a:rPr>
                          </m:ctrlPr>
                        </m:fPr>
                        <m:num>
                          <m:r>
                            <a:rPr lang="en-US" sz="1650">
                              <a:solidFill>
                                <a:srgbClr val="000000"/>
                              </a:solidFill>
                              <a:latin typeface="Cambria Math" panose="02040503050406030204" pitchFamily="18" charset="0"/>
                              <a:ea typeface="Cambria Math" panose="02040503050406030204" pitchFamily="18" charset="0"/>
                            </a:rPr>
                            <m:t>120 </m:t>
                          </m:r>
                          <m:r>
                            <m:rPr>
                              <m:sty m:val="p"/>
                            </m:rPr>
                            <a:rPr lang="en-US" sz="1650">
                              <a:solidFill>
                                <a:srgbClr val="000000"/>
                              </a:solidFill>
                              <a:latin typeface="Cambria Math" panose="02040503050406030204" pitchFamily="18" charset="0"/>
                              <a:ea typeface="Cambria Math" panose="02040503050406030204" pitchFamily="18" charset="0"/>
                            </a:rPr>
                            <m:t>V</m:t>
                          </m:r>
                        </m:num>
                        <m:den>
                          <m:r>
                            <a:rPr lang="en-US" sz="1650">
                              <a:solidFill>
                                <a:srgbClr val="000000"/>
                              </a:solidFill>
                              <a:latin typeface="Cambria Math" panose="02040503050406030204" pitchFamily="18" charset="0"/>
                              <a:ea typeface="Cambria Math" panose="02040503050406030204" pitchFamily="18" charset="0"/>
                            </a:rPr>
                            <m:t>0.707</m:t>
                          </m:r>
                        </m:den>
                      </m:f>
                      <m:r>
                        <a:rPr lang="en-US" sz="1650">
                          <a:solidFill>
                            <a:srgbClr val="000000"/>
                          </a:solidFill>
                          <a:latin typeface="Cambria Math" panose="02040503050406030204" pitchFamily="18" charset="0"/>
                          <a:ea typeface="Cambria Math" panose="02040503050406030204" pitchFamily="18" charset="0"/>
                        </a:rPr>
                        <m:t>=169.7 </m:t>
                      </m:r>
                      <m:r>
                        <m:rPr>
                          <m:sty m:val="p"/>
                        </m:rPr>
                        <a:rPr lang="en-US" sz="1650">
                          <a:solidFill>
                            <a:srgbClr val="000000"/>
                          </a:solidFill>
                          <a:latin typeface="Cambria Math" panose="02040503050406030204" pitchFamily="18" charset="0"/>
                          <a:ea typeface="Cambria Math" panose="02040503050406030204" pitchFamily="18" charset="0"/>
                        </a:rPr>
                        <m:t>V</m:t>
                      </m:r>
                      <m:r>
                        <a:rPr lang="en-US" sz="1650" i="1">
                          <a:solidFill>
                            <a:srgbClr val="000000"/>
                          </a:solidFill>
                          <a:latin typeface="Cambria Math" panose="02040503050406030204" pitchFamily="18" charset="0"/>
                          <a:ea typeface="Cambria Math" panose="02040503050406030204" pitchFamily="18" charset="0"/>
                        </a:rPr>
                        <m:t>.</m:t>
                      </m:r>
                    </m:oMath>
                  </m:oMathPara>
                </a14:m>
                <a:endParaRPr lang="en-US" sz="1650" i="1" dirty="0">
                  <a:solidFill>
                    <a:srgbClr val="000000"/>
                  </a:solidFill>
                  <a:latin typeface="Cambria" panose="02040503050406030204"/>
                  <a:ea typeface="Cambria Math" panose="02040503050406030204" pitchFamily="18" charset="0"/>
                </a:endParaRPr>
              </a:p>
              <a:p>
                <a:pPr fontAlgn="auto">
                  <a:spcAft>
                    <a:spcPts val="0"/>
                  </a:spcAft>
                </a:pPr>
                <a:endParaRPr lang="en-US" sz="1650" i="1" dirty="0">
                  <a:solidFill>
                    <a:srgbClr val="000000"/>
                  </a:solidFill>
                  <a:latin typeface="Cambria" panose="02040503050406030204"/>
                  <a:ea typeface="Cambria Math" panose="02040503050406030204" pitchFamily="18" charset="0"/>
                </a:endParaRPr>
              </a:p>
              <a:p>
                <a:pPr lvl="1" fontAlgn="auto">
                  <a:spcAft>
                    <a:spcPts val="0"/>
                  </a:spcAft>
                </a:pPr>
                <a14:m>
                  <m:oMathPara xmlns:m="http://schemas.openxmlformats.org/officeDocument/2006/math">
                    <m:oMathParaPr>
                      <m:jc m:val="left"/>
                    </m:oMathParaPr>
                    <m:oMath xmlns:m="http://schemas.openxmlformats.org/officeDocument/2006/math">
                      <m:sSub>
                        <m:sSubPr>
                          <m:ctrlPr>
                            <a:rPr lang="en-US" sz="1650" i="1">
                              <a:solidFill>
                                <a:srgbClr val="000000"/>
                              </a:solidFill>
                              <a:latin typeface="Cambria Math" panose="02040503050406030204" pitchFamily="18" charset="0"/>
                            </a:rPr>
                          </m:ctrlPr>
                        </m:sSubPr>
                        <m:e>
                          <m:r>
                            <m:rPr>
                              <m:sty m:val="p"/>
                            </m:rPr>
                            <a:rPr lang="en-US" sz="1650">
                              <a:solidFill>
                                <a:srgbClr val="000000"/>
                              </a:solidFill>
                              <a:latin typeface="Cambria Math" panose="02040503050406030204" pitchFamily="18" charset="0"/>
                            </a:rPr>
                            <m:t>I</m:t>
                          </m:r>
                        </m:e>
                        <m:sub>
                          <m:r>
                            <m:rPr>
                              <m:sty m:val="p"/>
                            </m:rPr>
                            <a:rPr lang="en-US" sz="1650">
                              <a:solidFill>
                                <a:srgbClr val="000000"/>
                              </a:solidFill>
                              <a:latin typeface="Cambria Math" panose="02040503050406030204" pitchFamily="18" charset="0"/>
                            </a:rPr>
                            <m:t>rms</m:t>
                          </m:r>
                        </m:sub>
                      </m:sSub>
                      <m:r>
                        <a:rPr lang="en-US" sz="1650">
                          <a:solidFill>
                            <a:srgbClr val="000000"/>
                          </a:solidFill>
                          <a:latin typeface="Cambria Math" panose="02040503050406030204" pitchFamily="18" charset="0"/>
                          <a:ea typeface="Cambria Math" panose="02040503050406030204" pitchFamily="18" charset="0"/>
                        </a:rPr>
                        <m:t>=</m:t>
                      </m:r>
                      <m:r>
                        <a:rPr lang="en-US" sz="1650" i="1">
                          <a:solidFill>
                            <a:srgbClr val="000000"/>
                          </a:solidFill>
                          <a:latin typeface="Cambria Math" panose="02040503050406030204" pitchFamily="18" charset="0"/>
                          <a:ea typeface="Cambria Math" panose="02040503050406030204" pitchFamily="18" charset="0"/>
                        </a:rPr>
                        <m:t>0.707</m:t>
                      </m:r>
                      <m:sSub>
                        <m:sSubPr>
                          <m:ctrlPr>
                            <a:rPr lang="en-US" sz="1650" i="1">
                              <a:solidFill>
                                <a:srgbClr val="000000"/>
                              </a:solidFill>
                              <a:latin typeface="Cambria Math" panose="02040503050406030204" pitchFamily="18" charset="0"/>
                              <a:ea typeface="Cambria Math" panose="02040503050406030204" pitchFamily="18" charset="0"/>
                            </a:rPr>
                          </m:ctrlPr>
                        </m:sSubPr>
                        <m:e>
                          <m:r>
                            <m:rPr>
                              <m:sty m:val="p"/>
                            </m:rPr>
                            <a:rPr lang="en-US" sz="1650">
                              <a:solidFill>
                                <a:srgbClr val="000000"/>
                              </a:solidFill>
                              <a:latin typeface="Cambria Math" panose="02040503050406030204" pitchFamily="18" charset="0"/>
                              <a:ea typeface="Cambria Math" panose="02040503050406030204" pitchFamily="18" charset="0"/>
                            </a:rPr>
                            <m:t>I</m:t>
                          </m:r>
                        </m:e>
                        <m:sub>
                          <m:r>
                            <m:rPr>
                              <m:sty m:val="p"/>
                            </m:rPr>
                            <a:rPr lang="en-US" sz="1650">
                              <a:solidFill>
                                <a:srgbClr val="000000"/>
                              </a:solidFill>
                              <a:latin typeface="Cambria Math" panose="02040503050406030204" pitchFamily="18" charset="0"/>
                              <a:ea typeface="Cambria Math" panose="02040503050406030204" pitchFamily="18" charset="0"/>
                            </a:rPr>
                            <m:t>m</m:t>
                          </m:r>
                        </m:sub>
                      </m:sSub>
                      <m:r>
                        <a:rPr lang="en-US" sz="1650">
                          <a:solidFill>
                            <a:srgbClr val="000000"/>
                          </a:solidFill>
                          <a:latin typeface="Cambria Math" panose="02040503050406030204" pitchFamily="18" charset="0"/>
                          <a:ea typeface="Cambria Math" panose="02040503050406030204" pitchFamily="18" charset="0"/>
                        </a:rPr>
                        <m:t>         </m:t>
                      </m:r>
                      <m:sSub>
                        <m:sSubPr>
                          <m:ctrlPr>
                            <a:rPr lang="en-US" sz="1650" i="1">
                              <a:solidFill>
                                <a:srgbClr val="000000"/>
                              </a:solidFill>
                              <a:latin typeface="Cambria Math" panose="02040503050406030204" pitchFamily="18" charset="0"/>
                            </a:rPr>
                          </m:ctrlPr>
                        </m:sSubPr>
                        <m:e>
                          <m:r>
                            <m:rPr>
                              <m:sty m:val="p"/>
                            </m:rPr>
                            <a:rPr lang="en-US" sz="1650">
                              <a:solidFill>
                                <a:srgbClr val="000000"/>
                              </a:solidFill>
                              <a:latin typeface="Cambria Math" panose="02040503050406030204" pitchFamily="18" charset="0"/>
                            </a:rPr>
                            <m:t>I</m:t>
                          </m:r>
                        </m:e>
                        <m:sub>
                          <m:r>
                            <m:rPr>
                              <m:sty m:val="p"/>
                            </m:rPr>
                            <a:rPr lang="en-US" sz="1650">
                              <a:solidFill>
                                <a:srgbClr val="000000"/>
                              </a:solidFill>
                              <a:latin typeface="Cambria Math" panose="02040503050406030204" pitchFamily="18" charset="0"/>
                            </a:rPr>
                            <m:t>m</m:t>
                          </m:r>
                        </m:sub>
                      </m:sSub>
                      <m:r>
                        <a:rPr lang="en-US" sz="1650">
                          <a:solidFill>
                            <a:srgbClr val="000000"/>
                          </a:solidFill>
                          <a:latin typeface="Cambria Math" panose="02040503050406030204" pitchFamily="18" charset="0"/>
                          <a:ea typeface="Cambria Math" panose="02040503050406030204" pitchFamily="18" charset="0"/>
                        </a:rPr>
                        <m:t>=</m:t>
                      </m:r>
                      <m:f>
                        <m:fPr>
                          <m:ctrlPr>
                            <a:rPr lang="en-US" sz="1650" i="1">
                              <a:solidFill>
                                <a:srgbClr val="000000"/>
                              </a:solidFill>
                              <a:latin typeface="Cambria Math" panose="02040503050406030204" pitchFamily="18" charset="0"/>
                              <a:ea typeface="Cambria Math" panose="02040503050406030204" pitchFamily="18" charset="0"/>
                            </a:rPr>
                          </m:ctrlPr>
                        </m:fPr>
                        <m:num>
                          <m:sSub>
                            <m:sSubPr>
                              <m:ctrlPr>
                                <a:rPr lang="en-US" sz="1650" i="1">
                                  <a:solidFill>
                                    <a:srgbClr val="000000"/>
                                  </a:solidFill>
                                  <a:latin typeface="Cambria Math" panose="02040503050406030204" pitchFamily="18" charset="0"/>
                                  <a:ea typeface="Cambria Math" panose="02040503050406030204" pitchFamily="18" charset="0"/>
                                </a:rPr>
                              </m:ctrlPr>
                            </m:sSubPr>
                            <m:e>
                              <m:r>
                                <m:rPr>
                                  <m:sty m:val="p"/>
                                </m:rPr>
                                <a:rPr lang="en-US" sz="1650">
                                  <a:solidFill>
                                    <a:srgbClr val="000000"/>
                                  </a:solidFill>
                                  <a:latin typeface="Cambria Math" panose="02040503050406030204" pitchFamily="18" charset="0"/>
                                  <a:ea typeface="Cambria Math" panose="02040503050406030204" pitchFamily="18" charset="0"/>
                                </a:rPr>
                                <m:t>I</m:t>
                              </m:r>
                            </m:e>
                            <m:sub>
                              <m:r>
                                <m:rPr>
                                  <m:sty m:val="p"/>
                                </m:rPr>
                                <a:rPr lang="en-US" sz="1650">
                                  <a:solidFill>
                                    <a:srgbClr val="000000"/>
                                  </a:solidFill>
                                  <a:latin typeface="Cambria Math" panose="02040503050406030204" pitchFamily="18" charset="0"/>
                                  <a:ea typeface="Cambria Math" panose="02040503050406030204" pitchFamily="18" charset="0"/>
                                </a:rPr>
                                <m:t>rms</m:t>
                              </m:r>
                            </m:sub>
                          </m:sSub>
                        </m:num>
                        <m:den>
                          <m:r>
                            <a:rPr lang="en-US" sz="1650" i="1">
                              <a:solidFill>
                                <a:srgbClr val="000000"/>
                              </a:solidFill>
                              <a:latin typeface="Cambria Math" panose="02040503050406030204" pitchFamily="18" charset="0"/>
                              <a:ea typeface="Cambria Math" panose="02040503050406030204" pitchFamily="18" charset="0"/>
                            </a:rPr>
                            <m:t>0.707</m:t>
                          </m:r>
                        </m:den>
                      </m:f>
                      <m:r>
                        <a:rPr lang="en-US" sz="1650" i="1">
                          <a:solidFill>
                            <a:srgbClr val="000000"/>
                          </a:solidFill>
                          <a:latin typeface="Cambria Math" panose="02040503050406030204" pitchFamily="18" charset="0"/>
                          <a:ea typeface="Cambria Math" panose="02040503050406030204" pitchFamily="18" charset="0"/>
                        </a:rPr>
                        <m:t>         </m:t>
                      </m:r>
                      <m:sSub>
                        <m:sSubPr>
                          <m:ctrlPr>
                            <a:rPr lang="en-US" sz="1650" i="1">
                              <a:solidFill>
                                <a:srgbClr val="000000"/>
                              </a:solidFill>
                              <a:latin typeface="Cambria Math" panose="02040503050406030204" pitchFamily="18" charset="0"/>
                            </a:rPr>
                          </m:ctrlPr>
                        </m:sSubPr>
                        <m:e>
                          <m:r>
                            <m:rPr>
                              <m:sty m:val="p"/>
                            </m:rPr>
                            <a:rPr lang="en-US" sz="1650">
                              <a:solidFill>
                                <a:srgbClr val="000000"/>
                              </a:solidFill>
                              <a:latin typeface="Cambria Math" panose="02040503050406030204" pitchFamily="18" charset="0"/>
                            </a:rPr>
                            <m:t>I</m:t>
                          </m:r>
                        </m:e>
                        <m:sub>
                          <m:r>
                            <m:rPr>
                              <m:sty m:val="p"/>
                            </m:rPr>
                            <a:rPr lang="en-US" sz="1650">
                              <a:solidFill>
                                <a:srgbClr val="000000"/>
                              </a:solidFill>
                              <a:latin typeface="Cambria Math" panose="02040503050406030204" pitchFamily="18" charset="0"/>
                            </a:rPr>
                            <m:t>m</m:t>
                          </m:r>
                        </m:sub>
                      </m:sSub>
                      <m:r>
                        <a:rPr lang="en-US" sz="1650">
                          <a:solidFill>
                            <a:srgbClr val="000000"/>
                          </a:solidFill>
                          <a:latin typeface="Cambria Math" panose="02040503050406030204" pitchFamily="18" charset="0"/>
                          <a:ea typeface="Cambria Math" panose="02040503050406030204" pitchFamily="18" charset="0"/>
                        </a:rPr>
                        <m:t>=</m:t>
                      </m:r>
                      <m:f>
                        <m:fPr>
                          <m:ctrlPr>
                            <a:rPr lang="en-US" sz="1650" i="1">
                              <a:solidFill>
                                <a:srgbClr val="000000"/>
                              </a:solidFill>
                              <a:latin typeface="Cambria Math" panose="02040503050406030204" pitchFamily="18" charset="0"/>
                              <a:ea typeface="Cambria Math" panose="02040503050406030204" pitchFamily="18" charset="0"/>
                            </a:rPr>
                          </m:ctrlPr>
                        </m:fPr>
                        <m:num>
                          <m:r>
                            <a:rPr lang="en-US" sz="1650">
                              <a:solidFill>
                                <a:srgbClr val="000000"/>
                              </a:solidFill>
                              <a:latin typeface="Cambria Math" panose="02040503050406030204" pitchFamily="18" charset="0"/>
                              <a:ea typeface="Cambria Math" panose="02040503050406030204" pitchFamily="18" charset="0"/>
                            </a:rPr>
                            <m:t>10 </m:t>
                          </m:r>
                          <m:r>
                            <m:rPr>
                              <m:sty m:val="p"/>
                            </m:rPr>
                            <a:rPr lang="en-US" sz="1650">
                              <a:solidFill>
                                <a:srgbClr val="000000"/>
                              </a:solidFill>
                              <a:latin typeface="Cambria Math" panose="02040503050406030204" pitchFamily="18" charset="0"/>
                              <a:ea typeface="Cambria Math" panose="02040503050406030204" pitchFamily="18" charset="0"/>
                            </a:rPr>
                            <m:t>A</m:t>
                          </m:r>
                        </m:num>
                        <m:den>
                          <m:r>
                            <a:rPr lang="en-US" sz="1650">
                              <a:solidFill>
                                <a:srgbClr val="000000"/>
                              </a:solidFill>
                              <a:latin typeface="Cambria Math" panose="02040503050406030204" pitchFamily="18" charset="0"/>
                              <a:ea typeface="Cambria Math" panose="02040503050406030204" pitchFamily="18" charset="0"/>
                            </a:rPr>
                            <m:t>0.707</m:t>
                          </m:r>
                        </m:den>
                      </m:f>
                      <m:r>
                        <a:rPr lang="en-US" sz="1650">
                          <a:solidFill>
                            <a:srgbClr val="000000"/>
                          </a:solidFill>
                          <a:latin typeface="Cambria Math" panose="02040503050406030204" pitchFamily="18" charset="0"/>
                          <a:ea typeface="Cambria Math" panose="02040503050406030204" pitchFamily="18" charset="0"/>
                        </a:rPr>
                        <m:t>=14.14 </m:t>
                      </m:r>
                      <m:r>
                        <m:rPr>
                          <m:sty m:val="p"/>
                        </m:rPr>
                        <a:rPr lang="en-US" sz="1650">
                          <a:solidFill>
                            <a:srgbClr val="000000"/>
                          </a:solidFill>
                          <a:latin typeface="Cambria Math" panose="02040503050406030204" pitchFamily="18" charset="0"/>
                          <a:ea typeface="Cambria Math" panose="02040503050406030204" pitchFamily="18" charset="0"/>
                        </a:rPr>
                        <m:t>A</m:t>
                      </m:r>
                      <m:r>
                        <a:rPr lang="en-US" sz="1650" i="1">
                          <a:solidFill>
                            <a:srgbClr val="000000"/>
                          </a:solidFill>
                          <a:latin typeface="Cambria Math" panose="02040503050406030204" pitchFamily="18" charset="0"/>
                          <a:ea typeface="Cambria Math" panose="02040503050406030204" pitchFamily="18" charset="0"/>
                        </a:rPr>
                        <m:t>.</m:t>
                      </m:r>
                    </m:oMath>
                  </m:oMathPara>
                </a14:m>
                <a:endParaRPr lang="en-US" sz="1650" dirty="0">
                  <a:solidFill>
                    <a:srgbClr val="000000"/>
                  </a:solidFill>
                  <a:latin typeface="Cambria" panose="02040503050406030204"/>
                </a:endParaRPr>
              </a:p>
              <a:p>
                <a:pPr fontAlgn="auto">
                  <a:spcAft>
                    <a:spcPts val="0"/>
                  </a:spcAft>
                </a:pPr>
                <a:endParaRPr lang="en-US" sz="1650" dirty="0">
                  <a:solidFill>
                    <a:srgbClr val="000000"/>
                  </a:solidFill>
                  <a:latin typeface="Cambria" panose="02040503050406030204"/>
                </a:endParaRPr>
              </a:p>
              <a:p>
                <a:pPr marL="285750" indent="-285750" fontAlgn="auto">
                  <a:spcAft>
                    <a:spcPts val="0"/>
                  </a:spcAft>
                  <a:buFont typeface="Arial" panose="020B0604020202020204" pitchFamily="34" charset="0"/>
                  <a:buChar char="•"/>
                </a:pPr>
                <a:r>
                  <a:rPr lang="en-US" sz="1650" dirty="0">
                    <a:solidFill>
                      <a:srgbClr val="000000"/>
                    </a:solidFill>
                    <a:latin typeface="Cambria" panose="02040503050406030204"/>
                  </a:rPr>
                  <a:t>What are the associated peak-to-peak voltage and current values?</a:t>
                </a:r>
              </a:p>
              <a:p>
                <a:pPr fontAlgn="auto">
                  <a:spcAft>
                    <a:spcPts val="0"/>
                  </a:spcAft>
                </a:pPr>
                <a:endParaRPr lang="en-US" sz="1650" dirty="0">
                  <a:solidFill>
                    <a:srgbClr val="000000"/>
                  </a:solidFill>
                  <a:latin typeface="Cambria" panose="02040503050406030204"/>
                </a:endParaRPr>
              </a:p>
              <a:p>
                <a:pPr algn="ctr" fontAlgn="auto">
                  <a:spcAft>
                    <a:spcPts val="0"/>
                  </a:spcAft>
                </a:pPr>
                <a14:m>
                  <m:oMath xmlns:m="http://schemas.openxmlformats.org/officeDocument/2006/math">
                    <m:sSub>
                      <m:sSubPr>
                        <m:ctrlPr>
                          <a:rPr lang="en-US" sz="1650" i="1">
                            <a:solidFill>
                              <a:srgbClr val="000000"/>
                            </a:solidFill>
                            <a:latin typeface="Cambria Math" panose="02040503050406030204" pitchFamily="18" charset="0"/>
                          </a:rPr>
                        </m:ctrlPr>
                      </m:sSubPr>
                      <m:e>
                        <m:r>
                          <m:rPr>
                            <m:sty m:val="p"/>
                          </m:rPr>
                          <a:rPr lang="en-US" sz="1650">
                            <a:solidFill>
                              <a:srgbClr val="000000"/>
                            </a:solidFill>
                            <a:latin typeface="Cambria Math" panose="02040503050406030204" pitchFamily="18" charset="0"/>
                          </a:rPr>
                          <m:t>V</m:t>
                        </m:r>
                      </m:e>
                      <m:sub>
                        <m:r>
                          <m:rPr>
                            <m:sty m:val="p"/>
                          </m:rPr>
                          <a:rPr lang="en-US" sz="1650">
                            <a:solidFill>
                              <a:srgbClr val="000000"/>
                            </a:solidFill>
                            <a:latin typeface="Cambria Math" panose="02040503050406030204" pitchFamily="18" charset="0"/>
                          </a:rPr>
                          <m:t>Pk</m:t>
                        </m:r>
                        <m:r>
                          <a:rPr lang="en-US" sz="1650">
                            <a:solidFill>
                              <a:srgbClr val="000000"/>
                            </a:solidFill>
                            <a:latin typeface="Cambria Math" panose="02040503050406030204" pitchFamily="18" charset="0"/>
                          </a:rPr>
                          <m:t>−</m:t>
                        </m:r>
                        <m:r>
                          <m:rPr>
                            <m:sty m:val="p"/>
                          </m:rPr>
                          <a:rPr lang="en-US" sz="1650">
                            <a:solidFill>
                              <a:srgbClr val="000000"/>
                            </a:solidFill>
                            <a:latin typeface="Cambria Math" panose="02040503050406030204" pitchFamily="18" charset="0"/>
                          </a:rPr>
                          <m:t>Pk</m:t>
                        </m:r>
                      </m:sub>
                    </m:sSub>
                    <m:r>
                      <a:rPr lang="en-US" sz="1650">
                        <a:solidFill>
                          <a:srgbClr val="000000"/>
                        </a:solidFill>
                        <a:latin typeface="Cambria Math" panose="02040503050406030204" pitchFamily="18" charset="0"/>
                        <a:ea typeface="Cambria Math" panose="02040503050406030204" pitchFamily="18" charset="0"/>
                      </a:rPr>
                      <m:t>=</m:t>
                    </m:r>
                    <m:r>
                      <a:rPr lang="en-US" sz="1650" i="1">
                        <a:solidFill>
                          <a:srgbClr val="000000"/>
                        </a:solidFill>
                        <a:latin typeface="Cambria Math" panose="02040503050406030204" pitchFamily="18" charset="0"/>
                        <a:ea typeface="Cambria Math" panose="02040503050406030204" pitchFamily="18" charset="0"/>
                      </a:rPr>
                      <m:t>2</m:t>
                    </m:r>
                    <m:sSub>
                      <m:sSubPr>
                        <m:ctrlPr>
                          <a:rPr lang="en-US" sz="1650" i="1">
                            <a:solidFill>
                              <a:srgbClr val="000000"/>
                            </a:solidFill>
                            <a:latin typeface="Cambria Math" panose="02040503050406030204" pitchFamily="18" charset="0"/>
                            <a:ea typeface="Cambria Math" panose="02040503050406030204" pitchFamily="18" charset="0"/>
                          </a:rPr>
                        </m:ctrlPr>
                      </m:sSubPr>
                      <m:e>
                        <m:r>
                          <m:rPr>
                            <m:sty m:val="p"/>
                          </m:rPr>
                          <a:rPr lang="en-US" sz="1650">
                            <a:solidFill>
                              <a:srgbClr val="000000"/>
                            </a:solidFill>
                            <a:latin typeface="Cambria Math" panose="02040503050406030204" pitchFamily="18" charset="0"/>
                            <a:ea typeface="Cambria Math" panose="02040503050406030204" pitchFamily="18" charset="0"/>
                          </a:rPr>
                          <m:t>V</m:t>
                        </m:r>
                      </m:e>
                      <m:sub>
                        <m:r>
                          <m:rPr>
                            <m:sty m:val="p"/>
                          </m:rPr>
                          <a:rPr lang="en-US" sz="1650">
                            <a:solidFill>
                              <a:srgbClr val="000000"/>
                            </a:solidFill>
                            <a:latin typeface="Cambria Math" panose="02040503050406030204" pitchFamily="18" charset="0"/>
                            <a:ea typeface="Cambria Math" panose="02040503050406030204" pitchFamily="18" charset="0"/>
                          </a:rPr>
                          <m:t>m</m:t>
                        </m:r>
                      </m:sub>
                    </m:sSub>
                  </m:oMath>
                </a14:m>
                <a:r>
                  <a:rPr lang="en-US" sz="1650" dirty="0">
                    <a:solidFill>
                      <a:srgbClr val="000000"/>
                    </a:solidFill>
                    <a:latin typeface="Cambria" panose="02040503050406030204"/>
                  </a:rPr>
                  <a:t>= 340 V.</a:t>
                </a:r>
              </a:p>
              <a:p>
                <a:pPr marL="214313" indent="-214313" fontAlgn="auto">
                  <a:spcAft>
                    <a:spcPts val="0"/>
                  </a:spcAft>
                  <a:buFont typeface="Arial" charset="0"/>
                  <a:buChar char="•"/>
                </a:pPr>
                <a:endParaRPr lang="en-US" sz="1650" dirty="0">
                  <a:solidFill>
                    <a:srgbClr val="000000"/>
                  </a:solidFill>
                  <a:latin typeface="Cambria" panose="02040503050406030204"/>
                </a:endParaRPr>
              </a:p>
              <a:p>
                <a:pPr algn="ctr" fontAlgn="auto">
                  <a:spcAft>
                    <a:spcPts val="0"/>
                  </a:spcAft>
                </a:pPr>
                <a14:m>
                  <m:oMath xmlns:m="http://schemas.openxmlformats.org/officeDocument/2006/math">
                    <m:sSub>
                      <m:sSubPr>
                        <m:ctrlPr>
                          <a:rPr lang="en-US" sz="1650" i="1">
                            <a:solidFill>
                              <a:srgbClr val="000000"/>
                            </a:solidFill>
                            <a:latin typeface="Cambria Math" panose="02040503050406030204" pitchFamily="18" charset="0"/>
                          </a:rPr>
                        </m:ctrlPr>
                      </m:sSubPr>
                      <m:e>
                        <m:r>
                          <m:rPr>
                            <m:sty m:val="p"/>
                          </m:rPr>
                          <a:rPr lang="en-US" sz="1650">
                            <a:solidFill>
                              <a:srgbClr val="000000"/>
                            </a:solidFill>
                            <a:latin typeface="Cambria Math" panose="02040503050406030204" pitchFamily="18" charset="0"/>
                          </a:rPr>
                          <m:t>I</m:t>
                        </m:r>
                      </m:e>
                      <m:sub>
                        <m:r>
                          <m:rPr>
                            <m:sty m:val="p"/>
                          </m:rPr>
                          <a:rPr lang="en-US" sz="1650">
                            <a:solidFill>
                              <a:srgbClr val="000000"/>
                            </a:solidFill>
                            <a:latin typeface="Cambria Math" panose="02040503050406030204" pitchFamily="18" charset="0"/>
                          </a:rPr>
                          <m:t>Pk</m:t>
                        </m:r>
                        <m:r>
                          <a:rPr lang="en-US" sz="1650">
                            <a:solidFill>
                              <a:srgbClr val="000000"/>
                            </a:solidFill>
                            <a:latin typeface="Cambria Math" panose="02040503050406030204" pitchFamily="18" charset="0"/>
                          </a:rPr>
                          <m:t>−</m:t>
                        </m:r>
                        <m:r>
                          <m:rPr>
                            <m:sty m:val="p"/>
                          </m:rPr>
                          <a:rPr lang="en-US" sz="1650">
                            <a:solidFill>
                              <a:srgbClr val="000000"/>
                            </a:solidFill>
                            <a:latin typeface="Cambria Math" panose="02040503050406030204" pitchFamily="18" charset="0"/>
                          </a:rPr>
                          <m:t>Pk</m:t>
                        </m:r>
                      </m:sub>
                    </m:sSub>
                    <m:r>
                      <a:rPr lang="en-US" sz="1650">
                        <a:solidFill>
                          <a:srgbClr val="000000"/>
                        </a:solidFill>
                        <a:latin typeface="Cambria Math" panose="02040503050406030204" pitchFamily="18" charset="0"/>
                        <a:ea typeface="Cambria Math" panose="02040503050406030204" pitchFamily="18" charset="0"/>
                      </a:rPr>
                      <m:t>=</m:t>
                    </m:r>
                    <m:r>
                      <a:rPr lang="en-US" sz="1650" i="1">
                        <a:solidFill>
                          <a:srgbClr val="000000"/>
                        </a:solidFill>
                        <a:latin typeface="Cambria Math" panose="02040503050406030204" pitchFamily="18" charset="0"/>
                        <a:ea typeface="Cambria Math" panose="02040503050406030204" pitchFamily="18" charset="0"/>
                      </a:rPr>
                      <m:t>2</m:t>
                    </m:r>
                    <m:sSub>
                      <m:sSubPr>
                        <m:ctrlPr>
                          <a:rPr lang="en-US" sz="1650" i="1">
                            <a:solidFill>
                              <a:srgbClr val="000000"/>
                            </a:solidFill>
                            <a:latin typeface="Cambria Math" panose="02040503050406030204" pitchFamily="18" charset="0"/>
                            <a:ea typeface="Cambria Math" panose="02040503050406030204" pitchFamily="18" charset="0"/>
                          </a:rPr>
                        </m:ctrlPr>
                      </m:sSubPr>
                      <m:e>
                        <m:r>
                          <m:rPr>
                            <m:sty m:val="p"/>
                          </m:rPr>
                          <a:rPr lang="en-US" sz="1650">
                            <a:solidFill>
                              <a:srgbClr val="000000"/>
                            </a:solidFill>
                            <a:latin typeface="Cambria Math" panose="02040503050406030204" pitchFamily="18" charset="0"/>
                            <a:ea typeface="Cambria Math" panose="02040503050406030204" pitchFamily="18" charset="0"/>
                          </a:rPr>
                          <m:t>I</m:t>
                        </m:r>
                      </m:e>
                      <m:sub>
                        <m:r>
                          <m:rPr>
                            <m:sty m:val="p"/>
                          </m:rPr>
                          <a:rPr lang="en-US" sz="1650">
                            <a:solidFill>
                              <a:srgbClr val="000000"/>
                            </a:solidFill>
                            <a:latin typeface="Cambria Math" panose="02040503050406030204" pitchFamily="18" charset="0"/>
                            <a:ea typeface="Cambria Math" panose="02040503050406030204" pitchFamily="18" charset="0"/>
                          </a:rPr>
                          <m:t>m</m:t>
                        </m:r>
                      </m:sub>
                    </m:sSub>
                  </m:oMath>
                </a14:m>
                <a:r>
                  <a:rPr lang="en-US" sz="1650" dirty="0">
                    <a:solidFill>
                      <a:srgbClr val="000000"/>
                    </a:solidFill>
                    <a:latin typeface="Cambria" panose="02040503050406030204"/>
                  </a:rPr>
                  <a:t>= 28.28 A.</a:t>
                </a:r>
              </a:p>
              <a:p>
                <a:pPr marL="214313" indent="-214313" fontAlgn="auto">
                  <a:spcAft>
                    <a:spcPts val="0"/>
                  </a:spcAft>
                  <a:buFont typeface="Arial" charset="0"/>
                  <a:buChar char="•"/>
                </a:pPr>
                <a:endParaRPr lang="en-US" sz="1650" dirty="0">
                  <a:solidFill>
                    <a:srgbClr val="000000"/>
                  </a:solidFill>
                  <a:latin typeface="Cambria" panose="02040503050406030204"/>
                </a:endParaRPr>
              </a:p>
              <a:p>
                <a:pPr marL="285750" indent="-285750" fontAlgn="auto">
                  <a:spcAft>
                    <a:spcPts val="0"/>
                  </a:spcAft>
                  <a:buFont typeface="Arial" panose="020B0604020202020204" pitchFamily="34" charset="0"/>
                  <a:buChar char="•"/>
                </a:pPr>
                <a:r>
                  <a:rPr lang="en-US" sz="1650" dirty="0">
                    <a:solidFill>
                      <a:srgbClr val="000000"/>
                    </a:solidFill>
                    <a:latin typeface="Cambria" panose="02040503050406030204"/>
                  </a:rPr>
                  <a:t>What is the average current for the toaster?</a:t>
                </a:r>
              </a:p>
              <a:p>
                <a:pPr marL="285750" indent="-285750" fontAlgn="auto">
                  <a:spcAft>
                    <a:spcPts val="0"/>
                  </a:spcAft>
                  <a:buFont typeface="Arial" panose="020B0604020202020204" pitchFamily="34" charset="0"/>
                  <a:buChar char="•"/>
                </a:pPr>
                <a:endParaRPr lang="en-US" sz="1650" dirty="0">
                  <a:solidFill>
                    <a:srgbClr val="000000"/>
                  </a:solidFill>
                  <a:latin typeface="Cambria" panose="02040503050406030204"/>
                </a:endParaRPr>
              </a:p>
              <a:p>
                <a:pPr algn="ctr" fontAlgn="auto">
                  <a:spcAft>
                    <a:spcPts val="0"/>
                  </a:spcAft>
                </a:pPr>
                <a14:m>
                  <m:oMath xmlns:m="http://schemas.openxmlformats.org/officeDocument/2006/math">
                    <m:sSub>
                      <m:sSubPr>
                        <m:ctrlPr>
                          <a:rPr lang="en-US" sz="1650" i="1">
                            <a:solidFill>
                              <a:srgbClr val="000000"/>
                            </a:solidFill>
                            <a:latin typeface="Cambria Math" panose="02040503050406030204" pitchFamily="18" charset="0"/>
                          </a:rPr>
                        </m:ctrlPr>
                      </m:sSubPr>
                      <m:e>
                        <m:r>
                          <m:rPr>
                            <m:sty m:val="p"/>
                          </m:rPr>
                          <a:rPr lang="en-US" sz="1650">
                            <a:solidFill>
                              <a:srgbClr val="000000"/>
                            </a:solidFill>
                            <a:latin typeface="Cambria Math" panose="02040503050406030204" pitchFamily="18" charset="0"/>
                          </a:rPr>
                          <m:t>I</m:t>
                        </m:r>
                      </m:e>
                      <m:sub>
                        <m:r>
                          <m:rPr>
                            <m:sty m:val="p"/>
                          </m:rPr>
                          <a:rPr lang="en-US" sz="1650">
                            <a:solidFill>
                              <a:srgbClr val="000000"/>
                            </a:solidFill>
                            <a:latin typeface="Cambria Math" panose="02040503050406030204" pitchFamily="18" charset="0"/>
                          </a:rPr>
                          <m:t>avg</m:t>
                        </m:r>
                      </m:sub>
                    </m:sSub>
                  </m:oMath>
                </a14:m>
                <a:r>
                  <a:rPr lang="en-US" sz="1650" dirty="0">
                    <a:solidFill>
                      <a:srgbClr val="000000"/>
                    </a:solidFill>
                    <a:latin typeface="Cambria" panose="02040503050406030204"/>
                  </a:rPr>
                  <a:t>= 0 A for the sinusoidal current waveform.</a:t>
                </a:r>
              </a:p>
              <a:p>
                <a:pPr algn="ctr" fontAlgn="auto">
                  <a:spcAft>
                    <a:spcPts val="0"/>
                  </a:spcAft>
                </a:pPr>
                <a:endParaRPr lang="en-US" sz="1650" dirty="0">
                  <a:solidFill>
                    <a:srgbClr val="000000"/>
                  </a:solidFill>
                  <a:latin typeface="Cambria" panose="02040503050406030204"/>
                </a:endParaRPr>
              </a:p>
              <a:p>
                <a:pPr marL="214313" indent="-214313" fontAlgn="auto">
                  <a:spcAft>
                    <a:spcPts val="0"/>
                  </a:spcAft>
                  <a:buFont typeface="Arial" charset="0"/>
                  <a:buChar char="•"/>
                </a:pPr>
                <a:r>
                  <a:rPr lang="en-US" sz="1650" dirty="0">
                    <a:solidFill>
                      <a:srgbClr val="000000"/>
                    </a:solidFill>
                    <a:latin typeface="Cambria" panose="02040503050406030204"/>
                  </a:rPr>
                  <a:t>What is the average power consumption of the toaster?</a:t>
                </a:r>
              </a:p>
              <a:p>
                <a:pPr marL="214313" indent="-214313" fontAlgn="auto">
                  <a:spcAft>
                    <a:spcPts val="0"/>
                  </a:spcAft>
                  <a:buFont typeface="Arial" charset="0"/>
                  <a:buChar char="•"/>
                </a:pPr>
                <a:endParaRPr lang="en-US" sz="1650" dirty="0">
                  <a:solidFill>
                    <a:srgbClr val="000000"/>
                  </a:solidFill>
                  <a:latin typeface="Cambria" panose="02040503050406030204"/>
                </a:endParaRPr>
              </a:p>
              <a:p>
                <a:pPr algn="ctr" fontAlgn="auto">
                  <a:spcAft>
                    <a:spcPts val="0"/>
                  </a:spcAft>
                </a:pPr>
                <a:r>
                  <a:rPr lang="en-US" sz="1650" dirty="0">
                    <a:solidFill>
                      <a:srgbClr val="000000"/>
                    </a:solidFill>
                    <a:latin typeface="Cambria" panose="02040503050406030204"/>
                  </a:rPr>
                  <a:t>   P = </a:t>
                </a:r>
                <a14:m>
                  <m:oMath xmlns:m="http://schemas.openxmlformats.org/officeDocument/2006/math">
                    <m:sSub>
                      <m:sSubPr>
                        <m:ctrlPr>
                          <a:rPr lang="en-US" sz="1650" i="1">
                            <a:solidFill>
                              <a:srgbClr val="000000"/>
                            </a:solidFill>
                            <a:latin typeface="Cambria Math" panose="02040503050406030204" pitchFamily="18" charset="0"/>
                          </a:rPr>
                        </m:ctrlPr>
                      </m:sSubPr>
                      <m:e>
                        <m:r>
                          <m:rPr>
                            <m:sty m:val="p"/>
                          </m:rPr>
                          <a:rPr lang="en-US" sz="1650">
                            <a:solidFill>
                              <a:srgbClr val="000000"/>
                            </a:solidFill>
                            <a:latin typeface="Cambria Math" panose="02040503050406030204" pitchFamily="18" charset="0"/>
                          </a:rPr>
                          <m:t>V</m:t>
                        </m:r>
                      </m:e>
                      <m:sub>
                        <m:r>
                          <m:rPr>
                            <m:sty m:val="p"/>
                          </m:rPr>
                          <a:rPr lang="en-US" sz="1650">
                            <a:solidFill>
                              <a:srgbClr val="000000"/>
                            </a:solidFill>
                            <a:latin typeface="Cambria Math" panose="02040503050406030204" pitchFamily="18" charset="0"/>
                          </a:rPr>
                          <m:t>rms</m:t>
                        </m:r>
                      </m:sub>
                    </m:sSub>
                    <m:sSub>
                      <m:sSubPr>
                        <m:ctrlPr>
                          <a:rPr lang="en-US" sz="1650" i="1">
                            <a:solidFill>
                              <a:srgbClr val="000000"/>
                            </a:solidFill>
                            <a:latin typeface="Cambria Math" panose="02040503050406030204" pitchFamily="18" charset="0"/>
                          </a:rPr>
                        </m:ctrlPr>
                      </m:sSubPr>
                      <m:e>
                        <m:r>
                          <m:rPr>
                            <m:sty m:val="p"/>
                          </m:rPr>
                          <a:rPr lang="en-US" sz="1650">
                            <a:solidFill>
                              <a:srgbClr val="000000"/>
                            </a:solidFill>
                            <a:latin typeface="Cambria Math" panose="02040503050406030204" pitchFamily="18" charset="0"/>
                          </a:rPr>
                          <m:t>I</m:t>
                        </m:r>
                      </m:e>
                      <m:sub>
                        <m:r>
                          <m:rPr>
                            <m:sty m:val="p"/>
                          </m:rPr>
                          <a:rPr lang="en-US" sz="1650">
                            <a:solidFill>
                              <a:srgbClr val="000000"/>
                            </a:solidFill>
                            <a:latin typeface="Cambria Math" panose="02040503050406030204" pitchFamily="18" charset="0"/>
                          </a:rPr>
                          <m:t>rms</m:t>
                        </m:r>
                      </m:sub>
                    </m:sSub>
                  </m:oMath>
                </a14:m>
                <a:r>
                  <a:rPr lang="en-US" sz="1650" dirty="0">
                    <a:solidFill>
                      <a:srgbClr val="000000"/>
                    </a:solidFill>
                    <a:latin typeface="Cambria" panose="02040503050406030204"/>
                  </a:rPr>
                  <a:t>= (120 V)(10 A) =1.2 kW.</a:t>
                </a:r>
              </a:p>
            </p:txBody>
          </p:sp>
        </mc:Choice>
        <mc:Fallback xmlns="">
          <p:sp>
            <p:nvSpPr>
              <p:cNvPr id="4" name="TextBox 3"/>
              <p:cNvSpPr txBox="1">
                <a:spLocks noRot="1" noChangeAspect="1" noMove="1" noResize="1" noEditPoints="1" noAdjustHandles="1" noChangeArrowheads="1" noChangeShapeType="1" noTextEdit="1"/>
              </p:cNvSpPr>
              <p:nvPr/>
            </p:nvSpPr>
            <p:spPr>
              <a:xfrm>
                <a:off x="443883" y="685577"/>
                <a:ext cx="11496583" cy="5640968"/>
              </a:xfrm>
              <a:prstGeom prst="rect">
                <a:avLst/>
              </a:prstGeom>
              <a:blipFill>
                <a:blip r:embed="rId2"/>
                <a:stretch>
                  <a:fillRect l="-106"/>
                </a:stretch>
              </a:blipFill>
              <a:ln w="57150">
                <a:solidFill>
                  <a:schemeClr val="accent1"/>
                </a:solidFill>
              </a:ln>
            </p:spPr>
            <p:txBody>
              <a:bodyPr/>
              <a:lstStyle/>
              <a:p>
                <a:r>
                  <a:rPr lang="en-US">
                    <a:noFill/>
                  </a:rPr>
                  <a:t> </a:t>
                </a:r>
              </a:p>
            </p:txBody>
          </p:sp>
        </mc:Fallback>
      </mc:AlternateContent>
      <p:pic>
        <p:nvPicPr>
          <p:cNvPr id="13" name="Picture 12" descr="Schematic&#10;&#10;Description automatically generated">
            <a:extLst>
              <a:ext uri="{FF2B5EF4-FFF2-40B4-BE49-F238E27FC236}">
                <a16:creationId xmlns:a16="http://schemas.microsoft.com/office/drawing/2014/main" id="{CEECFA67-1696-42F6-8DD3-6E60C5749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1947" y="1069360"/>
            <a:ext cx="3616173" cy="3383075"/>
          </a:xfrm>
          <a:prstGeom prst="rect">
            <a:avLst/>
          </a:prstGeom>
        </p:spPr>
      </p:pic>
    </p:spTree>
    <p:extLst>
      <p:ext uri="{BB962C8B-B14F-4D97-AF65-F5344CB8AC3E}">
        <p14:creationId xmlns:p14="http://schemas.microsoft.com/office/powerpoint/2010/main" val="23410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anim calcmode="lin" valueType="num">
                                      <p:cBhvr additive="base">
                                        <p:cTn id="1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 calcmode="lin" valueType="num">
                                      <p:cBhvr additive="base">
                                        <p:cTn id="1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anim calcmode="lin" valueType="num">
                                      <p:cBhvr additive="base">
                                        <p:cTn id="2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anim calcmode="lin" valueType="num">
                                      <p:cBhvr additive="base">
                                        <p:cTn id="2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anim calcmode="lin" valueType="num">
                                      <p:cBhvr additive="base">
                                        <p:cTn id="33"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anim calcmode="lin" valueType="num">
                                      <p:cBhvr additive="base">
                                        <p:cTn id="39"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anim calcmode="lin" valueType="num">
                                      <p:cBhvr additive="base">
                                        <p:cTn id="45"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
                                            <p:txEl>
                                              <p:pRg st="18" end="18"/>
                                            </p:txEl>
                                          </p:spTgt>
                                        </p:tgtEl>
                                        <p:attrNameLst>
                                          <p:attrName>style.visibility</p:attrName>
                                        </p:attrNameLst>
                                      </p:cBhvr>
                                      <p:to>
                                        <p:strVal val="visible"/>
                                      </p:to>
                                    </p:set>
                                    <p:anim calcmode="lin" valueType="num">
                                      <p:cBhvr additive="base">
                                        <p:cTn id="51" dur="500" fill="hold"/>
                                        <p:tgtEl>
                                          <p:spTgt spid="4">
                                            <p:txEl>
                                              <p:pRg st="18" end="1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7185" y="-23624"/>
            <a:ext cx="5925636" cy="400050"/>
          </a:xfrm>
        </p:spPr>
        <p:txBody>
          <a:bodyPr>
            <a:noAutofit/>
          </a:bodyPr>
          <a:lstStyle/>
          <a:p>
            <a:r>
              <a:rPr lang="en-US" sz="4000" dirty="0"/>
              <a:t>Average and </a:t>
            </a:r>
            <a:r>
              <a:rPr lang="en-US" sz="4000" dirty="0" err="1"/>
              <a:t>rms</a:t>
            </a:r>
            <a:r>
              <a:rPr lang="en-US" sz="4000" dirty="0"/>
              <a:t> Example 2</a:t>
            </a:r>
          </a:p>
        </p:txBody>
      </p:sp>
      <mc:AlternateContent xmlns:mc="http://schemas.openxmlformats.org/markup-compatibility/2006" xmlns:a14="http://schemas.microsoft.com/office/drawing/2010/main">
        <mc:Choice Requires="a14">
          <p:sp>
            <p:nvSpPr>
              <p:cNvPr id="6" name="TextBox 5"/>
              <p:cNvSpPr txBox="1"/>
              <p:nvPr/>
            </p:nvSpPr>
            <p:spPr>
              <a:xfrm>
                <a:off x="355105" y="627577"/>
                <a:ext cx="11576482" cy="5986254"/>
              </a:xfrm>
              <a:prstGeom prst="rect">
                <a:avLst/>
              </a:prstGeom>
              <a:solidFill>
                <a:schemeClr val="tx1">
                  <a:lumMod val="95000"/>
                </a:schemeClr>
              </a:solidFill>
              <a:ln w="57150">
                <a:solidFill>
                  <a:schemeClr val="accent1"/>
                </a:solidFill>
              </a:ln>
            </p:spPr>
            <p:txBody>
              <a:bodyPr wrap="square" rtlCol="0">
                <a:spAutoFit/>
              </a:bodyPr>
              <a:lstStyle/>
              <a:p>
                <a:pPr fontAlgn="auto">
                  <a:spcAft>
                    <a:spcPts val="0"/>
                  </a:spcAft>
                </a:pPr>
                <a:r>
                  <a:rPr lang="en-US" altLang="en-US" sz="1600" b="1" dirty="0">
                    <a:solidFill>
                      <a:schemeClr val="bg1"/>
                    </a:solidFill>
                    <a:latin typeface="+mn-lt"/>
                  </a:rPr>
                  <a:t>Example 2</a:t>
                </a:r>
                <a:r>
                  <a:rPr lang="en-US" altLang="en-US" sz="1600" dirty="0">
                    <a:solidFill>
                      <a:schemeClr val="bg1"/>
                    </a:solidFill>
                    <a:latin typeface="+mn-lt"/>
                  </a:rPr>
                  <a:t>:  For the adjacent circuit, determine the average power supplied</a:t>
                </a:r>
              </a:p>
              <a:p>
                <a:pPr fontAlgn="auto">
                  <a:spcAft>
                    <a:spcPts val="0"/>
                  </a:spcAft>
                </a:pPr>
                <a:r>
                  <a:rPr lang="en-US" altLang="en-US" sz="1600" dirty="0">
                    <a:solidFill>
                      <a:schemeClr val="bg1"/>
                    </a:solidFill>
                    <a:latin typeface="+mn-lt"/>
                  </a:rPr>
                  <a:t>by the source </a:t>
                </a:r>
                <a:r>
                  <a:rPr lang="en-US" altLang="en-US" sz="1600" b="1" dirty="0">
                    <a:solidFill>
                      <a:schemeClr val="bg1"/>
                    </a:solidFill>
                    <a:latin typeface="+mn-lt"/>
                  </a:rPr>
                  <a:t>V</a:t>
                </a:r>
                <a:r>
                  <a:rPr lang="en-US" altLang="en-US" sz="1600" b="1" baseline="-25000" dirty="0">
                    <a:solidFill>
                      <a:schemeClr val="bg1"/>
                    </a:solidFill>
                    <a:latin typeface="+mn-lt"/>
                  </a:rPr>
                  <a:t>S</a:t>
                </a:r>
                <a:r>
                  <a:rPr lang="en-US" altLang="en-US" sz="1600" dirty="0">
                    <a:solidFill>
                      <a:schemeClr val="bg1"/>
                    </a:solidFill>
                    <a:latin typeface="+mn-lt"/>
                  </a:rPr>
                  <a:t> along with the average power dissipated in resistor R. </a:t>
                </a:r>
              </a:p>
              <a:p>
                <a:pPr fontAlgn="auto">
                  <a:spcAft>
                    <a:spcPts val="0"/>
                  </a:spcAft>
                </a:pPr>
                <a:endParaRPr lang="en-US" altLang="en-US" sz="1650" dirty="0">
                  <a:solidFill>
                    <a:schemeClr val="bg1"/>
                  </a:solidFill>
                  <a:latin typeface="+mn-lt"/>
                </a:endParaRPr>
              </a:p>
              <a:p>
                <a:pPr>
                  <a:lnSpc>
                    <a:spcPct val="107000"/>
                  </a:lnSpc>
                  <a:spcAft>
                    <a:spcPts val="1200"/>
                  </a:spcAft>
                </a:pPr>
                <a:r>
                  <a:rPr lang="en-US" sz="16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X</a:t>
                </a:r>
                <a:r>
                  <a:rPr lang="en-US" sz="1600"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C</a:t>
                </a:r>
                <a:r>
                  <a:rPr lang="en-US" sz="16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1/(2π</a:t>
                </a:r>
                <a:r>
                  <a:rPr lang="en-US" sz="1600"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fC</a:t>
                </a:r>
                <a:r>
                  <a:rPr lang="en-US" sz="16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1/[2π(60 Hz)(22 µF)] = 121 Ω.</a:t>
                </a:r>
              </a:p>
              <a:p>
                <a:pPr>
                  <a:lnSpc>
                    <a:spcPct val="107000"/>
                  </a:lnSpc>
                  <a:spcAft>
                    <a:spcPts val="1200"/>
                  </a:spcAft>
                </a:pPr>
                <a:r>
                  <a:rPr lang="en-US" sz="16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X</a:t>
                </a:r>
                <a:r>
                  <a:rPr lang="en-US" sz="1600" baseline="-250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C</a:t>
                </a:r>
                <a:r>
                  <a:rPr lang="en-US" sz="16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121 Ω.    </a:t>
                </a:r>
                <a14:m>
                  <m:oMath xmlns:m="http://schemas.openxmlformats.org/officeDocument/2006/math">
                    <m:sSub>
                      <m:sSubPr>
                        <m:ctrlPr>
                          <a:rPr lang="en-US" sz="1600" b="1" i="1">
                            <a:solidFill>
                              <a:schemeClr val="bg1"/>
                            </a:solidFill>
                            <a:latin typeface="Cambria Math" panose="02040503050406030204" pitchFamily="18" charset="0"/>
                            <a:ea typeface="Cambria Math" panose="02040503050406030204" pitchFamily="18" charset="0"/>
                          </a:rPr>
                        </m:ctrlPr>
                      </m:sSubPr>
                      <m:e>
                        <m:r>
                          <a:rPr lang="en-US" sz="1600" b="1">
                            <a:solidFill>
                              <a:schemeClr val="bg1"/>
                            </a:solidFill>
                            <a:latin typeface="Cambria Math" panose="02040503050406030204" pitchFamily="18" charset="0"/>
                            <a:ea typeface="Cambria Math" panose="02040503050406030204" pitchFamily="18" charset="0"/>
                          </a:rPr>
                          <m:t>𝐙</m:t>
                        </m:r>
                      </m:e>
                      <m:sub>
                        <m:r>
                          <a:rPr lang="en-US" sz="1600" b="1">
                            <a:solidFill>
                              <a:schemeClr val="bg1"/>
                            </a:solidFill>
                            <a:latin typeface="Cambria Math" panose="02040503050406030204" pitchFamily="18" charset="0"/>
                            <a:ea typeface="Cambria Math" panose="02040503050406030204" pitchFamily="18" charset="0"/>
                          </a:rPr>
                          <m:t>𝐂</m:t>
                        </m:r>
                      </m:sub>
                    </m:sSub>
                    <m:r>
                      <a:rPr lang="en-US" sz="1600">
                        <a:solidFill>
                          <a:schemeClr val="bg1"/>
                        </a:solidFill>
                        <a:latin typeface="Cambria Math" panose="02040503050406030204" pitchFamily="18" charset="0"/>
                        <a:ea typeface="Cambria Math" panose="02040503050406030204" pitchFamily="18" charset="0"/>
                      </a:rPr>
                      <m:t>=121 Ω∠</m:t>
                    </m:r>
                    <m:d>
                      <m:dPr>
                        <m:ctrlPr>
                          <a:rPr lang="en-US" sz="1600" i="1">
                            <a:solidFill>
                              <a:schemeClr val="bg1"/>
                            </a:solidFill>
                            <a:latin typeface="Cambria Math" panose="02040503050406030204" pitchFamily="18" charset="0"/>
                            <a:ea typeface="Cambria Math" panose="02040503050406030204" pitchFamily="18" charset="0"/>
                          </a:rPr>
                        </m:ctrlPr>
                      </m:dPr>
                      <m:e>
                        <m:r>
                          <a:rPr lang="en-US" sz="1600">
                            <a:solidFill>
                              <a:schemeClr val="bg1"/>
                            </a:solidFill>
                            <a:latin typeface="Cambria Math" panose="02040503050406030204" pitchFamily="18" charset="0"/>
                            <a:ea typeface="Cambria Math" panose="02040503050406030204" pitchFamily="18" charset="0"/>
                          </a:rPr>
                          <m:t>−90</m:t>
                        </m:r>
                        <m:r>
                          <a:rPr lang="en-US" sz="1600" i="1">
                            <a:solidFill>
                              <a:schemeClr val="bg1"/>
                            </a:solidFill>
                            <a:latin typeface="Cambria Math" panose="02040503050406030204" pitchFamily="18" charset="0"/>
                            <a:ea typeface="Cambria Math" panose="02040503050406030204" pitchFamily="18" charset="0"/>
                          </a:rPr>
                          <m:t>˚</m:t>
                        </m:r>
                      </m:e>
                    </m:d>
                  </m:oMath>
                </a14:m>
                <a:r>
                  <a:rPr lang="en-US" sz="16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0 - j</a:t>
                </a:r>
                <a14:m>
                  <m:oMath xmlns:m="http://schemas.openxmlformats.org/officeDocument/2006/math">
                    <m:r>
                      <a:rPr lang="en-US" sz="1600">
                        <a:solidFill>
                          <a:schemeClr val="bg1"/>
                        </a:solidFill>
                        <a:latin typeface="Cambria Math" panose="02040503050406030204" pitchFamily="18" charset="0"/>
                        <a:ea typeface="Cambria Math" panose="02040503050406030204" pitchFamily="18" charset="0"/>
                      </a:rPr>
                      <m:t>121 Ω</m:t>
                    </m:r>
                  </m:oMath>
                </a14:m>
                <a:r>
                  <a:rPr lang="en-US" sz="16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a:t>
                </a:r>
                <a:endParaRPr lang="en-US" altLang="en-US" sz="1600" dirty="0">
                  <a:solidFill>
                    <a:schemeClr val="bg1"/>
                  </a:solidFill>
                  <a:latin typeface="+mn-lt"/>
                </a:endParaRPr>
              </a:p>
              <a:p>
                <a:pPr>
                  <a:spcAft>
                    <a:spcPts val="1200"/>
                  </a:spcAft>
                </a:pPr>
                <a14:m>
                  <m:oMath xmlns:m="http://schemas.openxmlformats.org/officeDocument/2006/math">
                    <m:d>
                      <m:dPr>
                        <m:begChr m:val="|"/>
                        <m:endChr m:val="|"/>
                        <m:ctrlPr>
                          <a:rPr lang="en-US" sz="1600" i="1">
                            <a:solidFill>
                              <a:schemeClr val="bg1"/>
                            </a:solidFill>
                            <a:latin typeface="Cambria Math" panose="02040503050406030204" pitchFamily="18" charset="0"/>
                            <a:ea typeface="Cambria Math" panose="02040503050406030204" pitchFamily="18" charset="0"/>
                          </a:rPr>
                        </m:ctrlPr>
                      </m:dPr>
                      <m:e>
                        <m:sSub>
                          <m:sSubPr>
                            <m:ctrlPr>
                              <a:rPr lang="en-US" sz="1600" b="1" i="1">
                                <a:solidFill>
                                  <a:schemeClr val="bg1"/>
                                </a:solidFill>
                                <a:latin typeface="Cambria Math" panose="02040503050406030204" pitchFamily="18" charset="0"/>
                                <a:ea typeface="Cambria Math" panose="02040503050406030204" pitchFamily="18" charset="0"/>
                              </a:rPr>
                            </m:ctrlPr>
                          </m:sSubPr>
                          <m:e>
                            <m:r>
                              <a:rPr lang="en-US" sz="1600" b="1">
                                <a:solidFill>
                                  <a:schemeClr val="bg1"/>
                                </a:solidFill>
                                <a:latin typeface="Cambria Math" panose="02040503050406030204" pitchFamily="18" charset="0"/>
                                <a:ea typeface="Cambria Math" panose="02040503050406030204" pitchFamily="18" charset="0"/>
                              </a:rPr>
                              <m:t>𝐙</m:t>
                            </m:r>
                          </m:e>
                          <m:sub>
                            <m:r>
                              <a:rPr lang="en-US" sz="1600" b="1">
                                <a:solidFill>
                                  <a:schemeClr val="bg1"/>
                                </a:solidFill>
                                <a:latin typeface="Cambria Math" panose="02040503050406030204" pitchFamily="18" charset="0"/>
                                <a:ea typeface="Cambria Math" panose="02040503050406030204" pitchFamily="18" charset="0"/>
                              </a:rPr>
                              <m:t>𝐞𝐪</m:t>
                            </m:r>
                          </m:sub>
                        </m:sSub>
                      </m:e>
                    </m:d>
                    <m:r>
                      <a:rPr lang="en-US" sz="1600">
                        <a:solidFill>
                          <a:schemeClr val="bg1"/>
                        </a:solidFill>
                        <a:latin typeface="Cambria Math" panose="02040503050406030204" pitchFamily="18" charset="0"/>
                        <a:ea typeface="Cambria Math" panose="02040503050406030204" pitchFamily="18" charset="0"/>
                      </a:rPr>
                      <m:t>=</m:t>
                    </m:r>
                    <m:rad>
                      <m:radPr>
                        <m:degHide m:val="on"/>
                        <m:ctrlPr>
                          <a:rPr lang="en-US" sz="1600" i="1">
                            <a:solidFill>
                              <a:schemeClr val="bg1"/>
                            </a:solidFill>
                            <a:latin typeface="Cambria Math" panose="02040503050406030204" pitchFamily="18" charset="0"/>
                            <a:ea typeface="Cambria Math" panose="02040503050406030204" pitchFamily="18" charset="0"/>
                          </a:rPr>
                        </m:ctrlPr>
                      </m:radPr>
                      <m:deg/>
                      <m:e>
                        <m:sSup>
                          <m:sSupPr>
                            <m:ctrlPr>
                              <a:rPr lang="en-US" sz="1600" i="1">
                                <a:solidFill>
                                  <a:schemeClr val="bg1"/>
                                </a:solidFill>
                                <a:latin typeface="Cambria Math" panose="02040503050406030204" pitchFamily="18" charset="0"/>
                                <a:ea typeface="Cambria Math" panose="02040503050406030204" pitchFamily="18" charset="0"/>
                              </a:rPr>
                            </m:ctrlPr>
                          </m:sSupPr>
                          <m:e>
                            <m:r>
                              <m:rPr>
                                <m:sty m:val="p"/>
                              </m:rPr>
                              <a:rPr lang="en-US" sz="1600">
                                <a:solidFill>
                                  <a:schemeClr val="bg1"/>
                                </a:solidFill>
                                <a:latin typeface="Cambria Math" panose="02040503050406030204" pitchFamily="18" charset="0"/>
                                <a:ea typeface="Cambria Math" panose="02040503050406030204" pitchFamily="18" charset="0"/>
                              </a:rPr>
                              <m:t>R</m:t>
                            </m:r>
                          </m:e>
                          <m:sup>
                            <m:r>
                              <a:rPr lang="en-US" sz="1600">
                                <a:solidFill>
                                  <a:schemeClr val="bg1"/>
                                </a:solidFill>
                                <a:latin typeface="Cambria Math" panose="02040503050406030204" pitchFamily="18" charset="0"/>
                                <a:ea typeface="Cambria Math" panose="02040503050406030204" pitchFamily="18" charset="0"/>
                              </a:rPr>
                              <m:t>2</m:t>
                            </m:r>
                          </m:sup>
                        </m:sSup>
                        <m:r>
                          <a:rPr lang="en-US" sz="1600">
                            <a:solidFill>
                              <a:schemeClr val="bg1"/>
                            </a:solidFill>
                            <a:latin typeface="Cambria Math" panose="02040503050406030204" pitchFamily="18" charset="0"/>
                            <a:ea typeface="Cambria Math" panose="02040503050406030204" pitchFamily="18" charset="0"/>
                          </a:rPr>
                          <m:t>+</m:t>
                        </m:r>
                        <m:sSup>
                          <m:sSupPr>
                            <m:ctrlPr>
                              <a:rPr lang="en-US" sz="1600" i="1">
                                <a:solidFill>
                                  <a:schemeClr val="bg1"/>
                                </a:solidFill>
                                <a:latin typeface="Cambria Math" panose="02040503050406030204" pitchFamily="18" charset="0"/>
                                <a:ea typeface="Cambria Math" panose="02040503050406030204" pitchFamily="18" charset="0"/>
                              </a:rPr>
                            </m:ctrlPr>
                          </m:sSupPr>
                          <m:e>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X</m:t>
                                </m:r>
                              </m:e>
                              <m:sub>
                                <m:r>
                                  <m:rPr>
                                    <m:sty m:val="p"/>
                                  </m:rPr>
                                  <a:rPr lang="en-US" sz="1600">
                                    <a:solidFill>
                                      <a:schemeClr val="bg1"/>
                                    </a:solidFill>
                                    <a:latin typeface="Cambria Math" panose="02040503050406030204" pitchFamily="18" charset="0"/>
                                    <a:ea typeface="Cambria Math" panose="02040503050406030204" pitchFamily="18" charset="0"/>
                                  </a:rPr>
                                  <m:t>c</m:t>
                                </m:r>
                              </m:sub>
                            </m:sSub>
                          </m:e>
                          <m:sup>
                            <m:r>
                              <a:rPr lang="en-US" sz="1600">
                                <a:solidFill>
                                  <a:schemeClr val="bg1"/>
                                </a:solidFill>
                                <a:latin typeface="Cambria Math" panose="02040503050406030204" pitchFamily="18" charset="0"/>
                                <a:ea typeface="Cambria Math" panose="02040503050406030204" pitchFamily="18" charset="0"/>
                              </a:rPr>
                              <m:t>2</m:t>
                            </m:r>
                          </m:sup>
                        </m:sSup>
                      </m:e>
                    </m:rad>
                    <m:r>
                      <a:rPr lang="en-US" sz="1600">
                        <a:solidFill>
                          <a:schemeClr val="bg1"/>
                        </a:solidFill>
                        <a:latin typeface="Cambria Math" panose="02040503050406030204" pitchFamily="18" charset="0"/>
                        <a:ea typeface="Cambria Math" panose="02040503050406030204" pitchFamily="18" charset="0"/>
                      </a:rPr>
                      <m:t>=</m:t>
                    </m:r>
                    <m:rad>
                      <m:radPr>
                        <m:degHide m:val="on"/>
                        <m:ctrlPr>
                          <a:rPr lang="en-US" sz="1600" i="1">
                            <a:solidFill>
                              <a:schemeClr val="bg1"/>
                            </a:solidFill>
                            <a:latin typeface="Cambria Math" panose="02040503050406030204" pitchFamily="18" charset="0"/>
                            <a:ea typeface="Cambria Math" panose="02040503050406030204" pitchFamily="18" charset="0"/>
                          </a:rPr>
                        </m:ctrlPr>
                      </m:radPr>
                      <m:deg/>
                      <m:e>
                        <m:sSup>
                          <m:sSupPr>
                            <m:ctrlPr>
                              <a:rPr lang="en-US" sz="1600" i="1">
                                <a:solidFill>
                                  <a:schemeClr val="bg1"/>
                                </a:solidFill>
                                <a:latin typeface="Cambria Math" panose="02040503050406030204" pitchFamily="18" charset="0"/>
                                <a:ea typeface="Cambria Math" panose="02040503050406030204" pitchFamily="18" charset="0"/>
                              </a:rPr>
                            </m:ctrlPr>
                          </m:sSupPr>
                          <m:e>
                            <m:d>
                              <m:dPr>
                                <m:ctrlPr>
                                  <a:rPr lang="en-US" sz="1600" i="1">
                                    <a:solidFill>
                                      <a:schemeClr val="bg1"/>
                                    </a:solidFill>
                                    <a:latin typeface="Cambria Math" panose="02040503050406030204" pitchFamily="18" charset="0"/>
                                    <a:ea typeface="Cambria Math" panose="02040503050406030204" pitchFamily="18" charset="0"/>
                                  </a:rPr>
                                </m:ctrlPr>
                              </m:dPr>
                              <m:e>
                                <m:r>
                                  <a:rPr lang="en-US" sz="1600">
                                    <a:solidFill>
                                      <a:schemeClr val="bg1"/>
                                    </a:solidFill>
                                    <a:latin typeface="Cambria Math" panose="02040503050406030204" pitchFamily="18" charset="0"/>
                                    <a:ea typeface="Cambria Math" panose="02040503050406030204" pitchFamily="18" charset="0"/>
                                  </a:rPr>
                                  <m:t>100 Ω</m:t>
                                </m:r>
                              </m:e>
                            </m:d>
                          </m:e>
                          <m:sup>
                            <m:r>
                              <a:rPr lang="en-US" sz="1600">
                                <a:solidFill>
                                  <a:schemeClr val="bg1"/>
                                </a:solidFill>
                                <a:latin typeface="Cambria Math" panose="02040503050406030204" pitchFamily="18" charset="0"/>
                                <a:ea typeface="Cambria Math" panose="02040503050406030204" pitchFamily="18" charset="0"/>
                              </a:rPr>
                              <m:t>2</m:t>
                            </m:r>
                          </m:sup>
                        </m:sSup>
                        <m:r>
                          <a:rPr lang="en-US" sz="1600">
                            <a:solidFill>
                              <a:schemeClr val="bg1"/>
                            </a:solidFill>
                            <a:latin typeface="Cambria Math" panose="02040503050406030204" pitchFamily="18" charset="0"/>
                            <a:ea typeface="Cambria Math" panose="02040503050406030204" pitchFamily="18" charset="0"/>
                          </a:rPr>
                          <m:t>+</m:t>
                        </m:r>
                        <m:sSup>
                          <m:sSupPr>
                            <m:ctrlPr>
                              <a:rPr lang="en-US" sz="1600" i="1">
                                <a:solidFill>
                                  <a:schemeClr val="bg1"/>
                                </a:solidFill>
                                <a:latin typeface="Cambria Math" panose="02040503050406030204" pitchFamily="18" charset="0"/>
                                <a:ea typeface="Cambria Math" panose="02040503050406030204" pitchFamily="18" charset="0"/>
                              </a:rPr>
                            </m:ctrlPr>
                          </m:sSupPr>
                          <m:e>
                            <m:d>
                              <m:dPr>
                                <m:ctrlPr>
                                  <a:rPr lang="en-US" sz="1600" i="1">
                                    <a:solidFill>
                                      <a:schemeClr val="bg1"/>
                                    </a:solidFill>
                                    <a:latin typeface="Cambria Math" panose="02040503050406030204" pitchFamily="18" charset="0"/>
                                    <a:ea typeface="Cambria Math" panose="02040503050406030204" pitchFamily="18" charset="0"/>
                                  </a:rPr>
                                </m:ctrlPr>
                              </m:dPr>
                              <m:e>
                                <m:r>
                                  <a:rPr lang="en-US" sz="1600">
                                    <a:solidFill>
                                      <a:schemeClr val="bg1"/>
                                    </a:solidFill>
                                    <a:latin typeface="Cambria Math" panose="02040503050406030204" pitchFamily="18" charset="0"/>
                                    <a:ea typeface="Cambria Math" panose="02040503050406030204" pitchFamily="18" charset="0"/>
                                  </a:rPr>
                                  <m:t>121 Ω</m:t>
                                </m:r>
                              </m:e>
                            </m:d>
                          </m:e>
                          <m:sup>
                            <m:r>
                              <a:rPr lang="en-US" sz="1600">
                                <a:solidFill>
                                  <a:schemeClr val="bg1"/>
                                </a:solidFill>
                                <a:latin typeface="Cambria Math" panose="02040503050406030204" pitchFamily="18" charset="0"/>
                                <a:ea typeface="Cambria Math" panose="02040503050406030204" pitchFamily="18" charset="0"/>
                              </a:rPr>
                              <m:t>2</m:t>
                            </m:r>
                          </m:sup>
                        </m:sSup>
                      </m:e>
                    </m:rad>
                    <m:r>
                      <a:rPr lang="en-US" sz="1600">
                        <a:solidFill>
                          <a:schemeClr val="bg1"/>
                        </a:solidFill>
                        <a:latin typeface="Cambria Math" panose="02040503050406030204" pitchFamily="18" charset="0"/>
                        <a:ea typeface="Cambria Math" panose="02040503050406030204" pitchFamily="18" charset="0"/>
                      </a:rPr>
                      <m:t>=157 Ω</m:t>
                    </m:r>
                  </m:oMath>
                </a14:m>
                <a:r>
                  <a:rPr lang="en-US" sz="16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d>
                      <m:dPr>
                        <m:begChr m:val="|"/>
                        <m:endChr m:val="|"/>
                        <m:ctrlPr>
                          <a:rPr lang="en-US" sz="1600" b="1" i="1">
                            <a:solidFill>
                              <a:schemeClr val="bg1"/>
                            </a:solidFill>
                            <a:latin typeface="Cambria Math" panose="02040503050406030204" pitchFamily="18" charset="0"/>
                            <a:ea typeface="Cambria Math" panose="02040503050406030204" pitchFamily="18" charset="0"/>
                          </a:rPr>
                        </m:ctrlPr>
                      </m:dPr>
                      <m:e>
                        <m:sSub>
                          <m:sSubPr>
                            <m:ctrlPr>
                              <a:rPr lang="en-US" sz="1600" b="1" i="1">
                                <a:solidFill>
                                  <a:schemeClr val="bg1"/>
                                </a:solidFill>
                                <a:latin typeface="Cambria Math" panose="02040503050406030204" pitchFamily="18" charset="0"/>
                                <a:ea typeface="Cambria Math" panose="02040503050406030204" pitchFamily="18" charset="0"/>
                              </a:rPr>
                            </m:ctrlPr>
                          </m:sSubPr>
                          <m:e>
                            <m:r>
                              <a:rPr lang="en-US" sz="1600" b="1">
                                <a:solidFill>
                                  <a:schemeClr val="bg1"/>
                                </a:solidFill>
                                <a:latin typeface="Cambria Math" panose="02040503050406030204" pitchFamily="18" charset="0"/>
                                <a:ea typeface="Cambria Math" panose="02040503050406030204" pitchFamily="18" charset="0"/>
                              </a:rPr>
                              <m:t>𝐙</m:t>
                            </m:r>
                          </m:e>
                          <m:sub>
                            <m:r>
                              <a:rPr lang="en-US" sz="1600" b="1">
                                <a:solidFill>
                                  <a:schemeClr val="bg1"/>
                                </a:solidFill>
                                <a:latin typeface="Cambria Math" panose="02040503050406030204" pitchFamily="18" charset="0"/>
                                <a:ea typeface="Cambria Math" panose="02040503050406030204" pitchFamily="18" charset="0"/>
                              </a:rPr>
                              <m:t>𝐞𝐪</m:t>
                            </m:r>
                          </m:sub>
                        </m:sSub>
                      </m:e>
                    </m:d>
                    <m:r>
                      <a:rPr lang="en-US" sz="1600" b="1">
                        <a:solidFill>
                          <a:schemeClr val="bg1"/>
                        </a:solidFill>
                        <a:latin typeface="Cambria Math" panose="02040503050406030204" pitchFamily="18" charset="0"/>
                        <a:ea typeface="Cambria Math" panose="02040503050406030204" pitchFamily="18" charset="0"/>
                      </a:rPr>
                      <m:t>=</m:t>
                    </m:r>
                    <m:r>
                      <a:rPr lang="en-US" sz="1600">
                        <a:solidFill>
                          <a:schemeClr val="bg1"/>
                        </a:solidFill>
                        <a:latin typeface="Cambria Math" panose="02040503050406030204" pitchFamily="18" charset="0"/>
                        <a:ea typeface="Cambria Math" panose="02040503050406030204" pitchFamily="18" charset="0"/>
                      </a:rPr>
                      <m:t>157 </m:t>
                    </m:r>
                    <m:r>
                      <a:rPr lang="en-US" sz="1600" b="1">
                        <a:solidFill>
                          <a:schemeClr val="bg1"/>
                        </a:solidFill>
                        <a:latin typeface="Cambria Math" panose="02040503050406030204" pitchFamily="18" charset="0"/>
                        <a:ea typeface="Cambria Math" panose="02040503050406030204" pitchFamily="18" charset="0"/>
                      </a:rPr>
                      <m:t>Ω</m:t>
                    </m:r>
                  </m:oMath>
                </a14:m>
                <a:r>
                  <a:rPr lang="en-US" sz="1600" dirty="0">
                    <a:solidFill>
                      <a:schemeClr val="bg1"/>
                    </a:solidFill>
                    <a:latin typeface="Cambria Math" panose="02040503050406030204" pitchFamily="18" charset="0"/>
                    <a:ea typeface="Cambria Math" panose="02040503050406030204" pitchFamily="18" charset="0"/>
                  </a:rPr>
                  <a:t>.</a:t>
                </a:r>
              </a:p>
              <a:p>
                <a:pPr>
                  <a:spcAft>
                    <a:spcPts val="1200"/>
                  </a:spcAft>
                </a:pPr>
                <a14:m>
                  <m:oMath xmlns:m="http://schemas.openxmlformats.org/officeDocument/2006/math">
                    <m:sSub>
                      <m:sSubPr>
                        <m:ctrlPr>
                          <a:rPr lang="en-US" sz="1600" i="1">
                            <a:solidFill>
                              <a:schemeClr val="bg1"/>
                            </a:solidFill>
                            <a:latin typeface="Cambria Math" panose="02040503050406030204" pitchFamily="18" charset="0"/>
                            <a:ea typeface="Cambria Math" panose="02040503050406030204" pitchFamily="18" charset="0"/>
                          </a:rPr>
                        </m:ctrlPr>
                      </m:sSubPr>
                      <m:e>
                        <m:r>
                          <a:rPr lang="en-US" sz="1600">
                            <a:solidFill>
                              <a:schemeClr val="bg1"/>
                            </a:solidFill>
                            <a:latin typeface="Cambria Math" panose="02040503050406030204" pitchFamily="18" charset="0"/>
                            <a:ea typeface="Cambria Math" panose="02040503050406030204" pitchFamily="18" charset="0"/>
                          </a:rPr>
                          <m:t>∅</m:t>
                        </m:r>
                      </m:e>
                      <m:sub>
                        <m:r>
                          <m:rPr>
                            <m:sty m:val="p"/>
                          </m:rPr>
                          <a:rPr lang="en-US" sz="1600">
                            <a:solidFill>
                              <a:schemeClr val="bg1"/>
                            </a:solidFill>
                            <a:latin typeface="Cambria Math" panose="02040503050406030204" pitchFamily="18" charset="0"/>
                            <a:ea typeface="Cambria Math" panose="02040503050406030204" pitchFamily="18" charset="0"/>
                          </a:rPr>
                          <m:t>eq</m:t>
                        </m:r>
                      </m:sub>
                    </m:sSub>
                    <m:r>
                      <a:rPr lang="en-US" sz="1600">
                        <a:solidFill>
                          <a:schemeClr val="bg1"/>
                        </a:solidFill>
                        <a:latin typeface="Cambria Math" panose="02040503050406030204" pitchFamily="18" charset="0"/>
                        <a:ea typeface="Cambria Math" panose="02040503050406030204" pitchFamily="18" charset="0"/>
                      </a:rPr>
                      <m:t>=</m:t>
                    </m:r>
                    <m:func>
                      <m:funcPr>
                        <m:ctrlPr>
                          <a:rPr lang="en-US" sz="1600" i="1">
                            <a:solidFill>
                              <a:schemeClr val="bg1"/>
                            </a:solidFill>
                            <a:latin typeface="Cambria Math" panose="02040503050406030204" pitchFamily="18" charset="0"/>
                            <a:ea typeface="Cambria Math" panose="02040503050406030204" pitchFamily="18" charset="0"/>
                          </a:rPr>
                        </m:ctrlPr>
                      </m:funcPr>
                      <m:fName>
                        <m:sSup>
                          <m:sSupPr>
                            <m:ctrlPr>
                              <a:rPr lang="en-US" sz="1600" i="1">
                                <a:solidFill>
                                  <a:schemeClr val="bg1"/>
                                </a:solidFill>
                                <a:latin typeface="Cambria Math" panose="02040503050406030204" pitchFamily="18" charset="0"/>
                                <a:ea typeface="Cambria Math" panose="02040503050406030204" pitchFamily="18" charset="0"/>
                              </a:rPr>
                            </m:ctrlPr>
                          </m:sSupPr>
                          <m:e>
                            <m:r>
                              <m:rPr>
                                <m:sty m:val="p"/>
                              </m:rPr>
                              <a:rPr lang="en-US" sz="1600">
                                <a:solidFill>
                                  <a:schemeClr val="bg1"/>
                                </a:solidFill>
                                <a:latin typeface="Cambria Math" panose="02040503050406030204" pitchFamily="18" charset="0"/>
                                <a:ea typeface="Cambria Math" panose="02040503050406030204" pitchFamily="18" charset="0"/>
                              </a:rPr>
                              <m:t>tan</m:t>
                            </m:r>
                          </m:e>
                          <m:sup>
                            <m:r>
                              <a:rPr lang="en-US" sz="1600">
                                <a:solidFill>
                                  <a:schemeClr val="bg1"/>
                                </a:solidFill>
                                <a:latin typeface="Cambria Math" panose="02040503050406030204" pitchFamily="18" charset="0"/>
                                <a:ea typeface="Cambria Math" panose="02040503050406030204" pitchFamily="18" charset="0"/>
                              </a:rPr>
                              <m:t>−1</m:t>
                            </m:r>
                          </m:sup>
                        </m:sSup>
                      </m:fName>
                      <m:e>
                        <m:d>
                          <m:dPr>
                            <m:ctrlPr>
                              <a:rPr lang="en-US" sz="1600" i="1">
                                <a:solidFill>
                                  <a:schemeClr val="bg1"/>
                                </a:solidFill>
                                <a:latin typeface="Cambria Math" panose="02040503050406030204" pitchFamily="18" charset="0"/>
                                <a:ea typeface="Cambria Math" panose="02040503050406030204" pitchFamily="18" charset="0"/>
                              </a:rPr>
                            </m:ctrlPr>
                          </m:dPr>
                          <m:e>
                            <m:f>
                              <m:fPr>
                                <m:type m:val="lin"/>
                                <m:ctrlPr>
                                  <a:rPr lang="en-US" sz="1600" i="1">
                                    <a:solidFill>
                                      <a:schemeClr val="bg1"/>
                                    </a:solidFill>
                                    <a:latin typeface="Cambria Math" panose="02040503050406030204" pitchFamily="18" charset="0"/>
                                    <a:ea typeface="Cambria Math" panose="02040503050406030204" pitchFamily="18" charset="0"/>
                                  </a:rPr>
                                </m:ctrlPr>
                              </m:fPr>
                              <m:num>
                                <m:sSub>
                                  <m:sSubPr>
                                    <m:ctrlPr>
                                      <a:rPr lang="en-US" sz="1600" i="1">
                                        <a:solidFill>
                                          <a:schemeClr val="bg1"/>
                                        </a:solidFill>
                                        <a:latin typeface="Cambria Math" panose="02040503050406030204" pitchFamily="18" charset="0"/>
                                        <a:ea typeface="Cambria Math" panose="02040503050406030204" pitchFamily="18" charset="0"/>
                                      </a:rPr>
                                    </m:ctrlPr>
                                  </m:sSubPr>
                                  <m:e>
                                    <m:r>
                                      <a:rPr lang="en-US" sz="1600">
                                        <a:solidFill>
                                          <a:schemeClr val="bg1"/>
                                        </a:solidFill>
                                        <a:latin typeface="Cambria Math" panose="02040503050406030204" pitchFamily="18" charset="0"/>
                                        <a:ea typeface="Cambria Math" panose="02040503050406030204" pitchFamily="18" charset="0"/>
                                      </a:rPr>
                                      <m:t>−</m:t>
                                    </m:r>
                                    <m:r>
                                      <m:rPr>
                                        <m:sty m:val="p"/>
                                      </m:rPr>
                                      <a:rPr lang="en-US" sz="1600">
                                        <a:solidFill>
                                          <a:schemeClr val="bg1"/>
                                        </a:solidFill>
                                        <a:latin typeface="Cambria Math" panose="02040503050406030204" pitchFamily="18" charset="0"/>
                                        <a:ea typeface="Cambria Math" panose="02040503050406030204" pitchFamily="18" charset="0"/>
                                      </a:rPr>
                                      <m:t>X</m:t>
                                    </m:r>
                                  </m:e>
                                  <m:sub>
                                    <m:r>
                                      <m:rPr>
                                        <m:sty m:val="p"/>
                                      </m:rPr>
                                      <a:rPr lang="en-US" sz="1600">
                                        <a:solidFill>
                                          <a:schemeClr val="bg1"/>
                                        </a:solidFill>
                                        <a:latin typeface="Cambria Math" panose="02040503050406030204" pitchFamily="18" charset="0"/>
                                        <a:ea typeface="Cambria Math" panose="02040503050406030204" pitchFamily="18" charset="0"/>
                                      </a:rPr>
                                      <m:t>c</m:t>
                                    </m:r>
                                  </m:sub>
                                </m:sSub>
                              </m:num>
                              <m:den>
                                <m:r>
                                  <m:rPr>
                                    <m:sty m:val="p"/>
                                  </m:rPr>
                                  <a:rPr lang="en-US" sz="1600">
                                    <a:solidFill>
                                      <a:schemeClr val="bg1"/>
                                    </a:solidFill>
                                    <a:latin typeface="Cambria Math" panose="02040503050406030204" pitchFamily="18" charset="0"/>
                                    <a:ea typeface="Cambria Math" panose="02040503050406030204" pitchFamily="18" charset="0"/>
                                  </a:rPr>
                                  <m:t>R</m:t>
                                </m:r>
                              </m:den>
                            </m:f>
                          </m:e>
                        </m:d>
                        <m:r>
                          <a:rPr lang="en-US" sz="1600">
                            <a:solidFill>
                              <a:schemeClr val="bg1"/>
                            </a:solidFill>
                            <a:latin typeface="Cambria Math" panose="02040503050406030204" pitchFamily="18" charset="0"/>
                            <a:ea typeface="Cambria Math" panose="02040503050406030204" pitchFamily="18" charset="0"/>
                          </a:rPr>
                          <m:t>=</m:t>
                        </m:r>
                        <m:func>
                          <m:funcPr>
                            <m:ctrlPr>
                              <a:rPr lang="en-US" sz="1600" i="1">
                                <a:solidFill>
                                  <a:schemeClr val="bg1"/>
                                </a:solidFill>
                                <a:latin typeface="Cambria Math" panose="02040503050406030204" pitchFamily="18" charset="0"/>
                                <a:ea typeface="Cambria Math" panose="02040503050406030204" pitchFamily="18" charset="0"/>
                              </a:rPr>
                            </m:ctrlPr>
                          </m:funcPr>
                          <m:fName>
                            <m:sSup>
                              <m:sSupPr>
                                <m:ctrlPr>
                                  <a:rPr lang="en-US" sz="1600" i="1">
                                    <a:solidFill>
                                      <a:schemeClr val="bg1"/>
                                    </a:solidFill>
                                    <a:latin typeface="Cambria Math" panose="02040503050406030204" pitchFamily="18" charset="0"/>
                                    <a:ea typeface="Cambria Math" panose="02040503050406030204" pitchFamily="18" charset="0"/>
                                  </a:rPr>
                                </m:ctrlPr>
                              </m:sSupPr>
                              <m:e>
                                <m:r>
                                  <m:rPr>
                                    <m:sty m:val="p"/>
                                  </m:rPr>
                                  <a:rPr lang="en-US" sz="1600">
                                    <a:solidFill>
                                      <a:schemeClr val="bg1"/>
                                    </a:solidFill>
                                    <a:latin typeface="Cambria Math" panose="02040503050406030204" pitchFamily="18" charset="0"/>
                                    <a:ea typeface="Cambria Math" panose="02040503050406030204" pitchFamily="18" charset="0"/>
                                  </a:rPr>
                                  <m:t>tan</m:t>
                                </m:r>
                              </m:e>
                              <m:sup>
                                <m:r>
                                  <a:rPr lang="en-US" sz="1600">
                                    <a:solidFill>
                                      <a:schemeClr val="bg1"/>
                                    </a:solidFill>
                                    <a:latin typeface="Cambria Math" panose="02040503050406030204" pitchFamily="18" charset="0"/>
                                    <a:ea typeface="Cambria Math" panose="02040503050406030204" pitchFamily="18" charset="0"/>
                                  </a:rPr>
                                  <m:t>−1</m:t>
                                </m:r>
                              </m:sup>
                            </m:sSup>
                          </m:fName>
                          <m:e>
                            <m:d>
                              <m:dPr>
                                <m:begChr m:val="["/>
                                <m:endChr m:val="]"/>
                                <m:ctrlPr>
                                  <a:rPr lang="en-US" sz="1600" i="1">
                                    <a:solidFill>
                                      <a:schemeClr val="bg1"/>
                                    </a:solidFill>
                                    <a:latin typeface="Cambria Math" panose="02040503050406030204" pitchFamily="18" charset="0"/>
                                    <a:ea typeface="Cambria Math" panose="02040503050406030204" pitchFamily="18" charset="0"/>
                                  </a:rPr>
                                </m:ctrlPr>
                              </m:dPr>
                              <m:e>
                                <m:f>
                                  <m:fPr>
                                    <m:type m:val="lin"/>
                                    <m:ctrlPr>
                                      <a:rPr lang="en-US" sz="1600" i="1">
                                        <a:solidFill>
                                          <a:schemeClr val="bg1"/>
                                        </a:solidFill>
                                        <a:latin typeface="Cambria Math" panose="02040503050406030204" pitchFamily="18" charset="0"/>
                                        <a:ea typeface="Cambria Math" panose="02040503050406030204" pitchFamily="18" charset="0"/>
                                      </a:rPr>
                                    </m:ctrlPr>
                                  </m:fPr>
                                  <m:num>
                                    <m:d>
                                      <m:dPr>
                                        <m:ctrlPr>
                                          <a:rPr lang="en-US" sz="1600" i="1">
                                            <a:solidFill>
                                              <a:schemeClr val="bg1"/>
                                            </a:solidFill>
                                            <a:latin typeface="Cambria Math" panose="02040503050406030204" pitchFamily="18" charset="0"/>
                                            <a:ea typeface="Cambria Math" panose="02040503050406030204" pitchFamily="18" charset="0"/>
                                          </a:rPr>
                                        </m:ctrlPr>
                                      </m:dPr>
                                      <m:e>
                                        <m:r>
                                          <a:rPr lang="en-US" sz="1600">
                                            <a:solidFill>
                                              <a:schemeClr val="bg1"/>
                                            </a:solidFill>
                                            <a:latin typeface="Cambria Math" panose="02040503050406030204" pitchFamily="18" charset="0"/>
                                            <a:ea typeface="Cambria Math" panose="02040503050406030204" pitchFamily="18" charset="0"/>
                                          </a:rPr>
                                          <m:t>−121 Ω</m:t>
                                        </m:r>
                                      </m:e>
                                    </m:d>
                                  </m:num>
                                  <m:den>
                                    <m:d>
                                      <m:dPr>
                                        <m:ctrlPr>
                                          <a:rPr lang="en-US" sz="1600" i="1">
                                            <a:solidFill>
                                              <a:schemeClr val="bg1"/>
                                            </a:solidFill>
                                            <a:latin typeface="Cambria Math" panose="02040503050406030204" pitchFamily="18" charset="0"/>
                                            <a:ea typeface="Cambria Math" panose="02040503050406030204" pitchFamily="18" charset="0"/>
                                          </a:rPr>
                                        </m:ctrlPr>
                                      </m:dPr>
                                      <m:e>
                                        <m:r>
                                          <a:rPr lang="en-US" sz="1600">
                                            <a:solidFill>
                                              <a:schemeClr val="bg1"/>
                                            </a:solidFill>
                                            <a:latin typeface="Cambria Math" panose="02040503050406030204" pitchFamily="18" charset="0"/>
                                            <a:ea typeface="Cambria Math" panose="02040503050406030204" pitchFamily="18" charset="0"/>
                                          </a:rPr>
                                          <m:t>100 Ω</m:t>
                                        </m:r>
                                      </m:e>
                                    </m:d>
                                  </m:den>
                                </m:f>
                              </m:e>
                            </m:d>
                            <m:r>
                              <a:rPr lang="en-US" sz="1600">
                                <a:solidFill>
                                  <a:schemeClr val="bg1"/>
                                </a:solidFill>
                                <a:latin typeface="Cambria Math" panose="02040503050406030204" pitchFamily="18" charset="0"/>
                                <a:ea typeface="Cambria Math" panose="02040503050406030204" pitchFamily="18" charset="0"/>
                              </a:rPr>
                              <m:t>=−50.4°.</m:t>
                            </m:r>
                          </m:e>
                        </m:func>
                      </m:e>
                    </m:func>
                    <m:sSub>
                      <m:sSubPr>
                        <m:ctrlPr>
                          <a:rPr lang="en-US" sz="1600" i="1">
                            <a:solidFill>
                              <a:schemeClr val="bg1"/>
                            </a:solidFill>
                            <a:latin typeface="Cambria Math" panose="02040503050406030204" pitchFamily="18" charset="0"/>
                            <a:ea typeface="Cambria Math" panose="02040503050406030204" pitchFamily="18" charset="0"/>
                          </a:rPr>
                        </m:ctrlPr>
                      </m:sSubPr>
                      <m:e>
                        <m:r>
                          <a:rPr lang="en-US" sz="1600">
                            <a:solidFill>
                              <a:schemeClr val="bg1"/>
                            </a:solidFill>
                            <a:latin typeface="Cambria Math" panose="02040503050406030204" pitchFamily="18" charset="0"/>
                            <a:ea typeface="Cambria Math" panose="02040503050406030204" pitchFamily="18" charset="0"/>
                          </a:rPr>
                          <m:t>∅</m:t>
                        </m:r>
                      </m:e>
                      <m:sub>
                        <m:r>
                          <m:rPr>
                            <m:sty m:val="p"/>
                          </m:rPr>
                          <a:rPr lang="en-US" sz="1600" i="1">
                            <a:solidFill>
                              <a:schemeClr val="bg1"/>
                            </a:solidFill>
                            <a:latin typeface="Cambria Math" panose="02040503050406030204" pitchFamily="18" charset="0"/>
                            <a:ea typeface="Cambria Math" panose="02040503050406030204" pitchFamily="18" charset="0"/>
                          </a:rPr>
                          <m:t>eq</m:t>
                        </m:r>
                      </m:sub>
                    </m:sSub>
                    <m:r>
                      <a:rPr lang="en-US" sz="1600">
                        <a:solidFill>
                          <a:schemeClr val="bg1"/>
                        </a:solidFill>
                        <a:latin typeface="Cambria Math" panose="02040503050406030204" pitchFamily="18" charset="0"/>
                        <a:ea typeface="Cambria Math" panose="02040503050406030204" pitchFamily="18" charset="0"/>
                      </a:rPr>
                      <m:t>=−</m:t>
                    </m:r>
                    <m:r>
                      <a:rPr lang="en-US" sz="1600" i="1">
                        <a:solidFill>
                          <a:schemeClr val="bg1"/>
                        </a:solidFill>
                        <a:latin typeface="Cambria Math" panose="02040503050406030204" pitchFamily="18" charset="0"/>
                        <a:ea typeface="Cambria Math" panose="02040503050406030204" pitchFamily="18" charset="0"/>
                      </a:rPr>
                      <m:t>5</m:t>
                    </m:r>
                    <m:r>
                      <a:rPr lang="en-US" sz="1600">
                        <a:solidFill>
                          <a:schemeClr val="bg1"/>
                        </a:solidFill>
                        <a:latin typeface="Cambria Math" panose="02040503050406030204" pitchFamily="18" charset="0"/>
                        <a:ea typeface="Cambria Math" panose="02040503050406030204" pitchFamily="18" charset="0"/>
                      </a:rPr>
                      <m:t>0.4</m:t>
                    </m:r>
                    <m:r>
                      <a:rPr lang="en-US" sz="1600" i="1">
                        <a:solidFill>
                          <a:schemeClr val="bg1"/>
                        </a:solidFill>
                        <a:latin typeface="Cambria Math" panose="02040503050406030204" pitchFamily="18" charset="0"/>
                        <a:ea typeface="Cambria Math" panose="02040503050406030204" pitchFamily="18" charset="0"/>
                      </a:rPr>
                      <m:t>˚</m:t>
                    </m:r>
                  </m:oMath>
                </a14:m>
                <a:r>
                  <a:rPr lang="en-US" sz="1600" dirty="0">
                    <a:solidFill>
                      <a:schemeClr val="bg1"/>
                    </a:solidFill>
                    <a:latin typeface="Cambria Math" panose="02040503050406030204" pitchFamily="18" charset="0"/>
                    <a:ea typeface="Cambria Math" panose="02040503050406030204" pitchFamily="18" charset="0"/>
                  </a:rPr>
                  <a:t>.</a:t>
                </a:r>
              </a:p>
              <a:p>
                <a:pPr>
                  <a:spcAft>
                    <a:spcPts val="1200"/>
                  </a:spcAft>
                </a:pPr>
                <a:r>
                  <a:rPr lang="en-US" sz="1600" b="1" dirty="0" err="1">
                    <a:solidFill>
                      <a:schemeClr val="bg1"/>
                    </a:solidFill>
                    <a:latin typeface="Cambria Math" panose="02040503050406030204" pitchFamily="18" charset="0"/>
                    <a:ea typeface="Cambria Math" panose="02040503050406030204" pitchFamily="18" charset="0"/>
                  </a:rPr>
                  <a:t>Z</a:t>
                </a:r>
                <a:r>
                  <a:rPr lang="en-US" sz="1600" b="1" baseline="-25000" dirty="0" err="1">
                    <a:solidFill>
                      <a:schemeClr val="bg1"/>
                    </a:solidFill>
                    <a:latin typeface="Cambria Math" panose="02040503050406030204" pitchFamily="18" charset="0"/>
                    <a:ea typeface="Cambria Math" panose="02040503050406030204" pitchFamily="18" charset="0"/>
                  </a:rPr>
                  <a:t>eq</a:t>
                </a:r>
                <a:r>
                  <a:rPr lang="en-US" sz="1600" b="1"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r>
                      <a:rPr lang="en-US" sz="1600" b="1">
                        <a:solidFill>
                          <a:schemeClr val="bg1"/>
                        </a:solidFill>
                        <a:latin typeface="Cambria Math" panose="02040503050406030204" pitchFamily="18" charset="0"/>
                        <a:ea typeface="Cambria Math" panose="02040503050406030204" pitchFamily="18" charset="0"/>
                      </a:rPr>
                      <m:t>=</m:t>
                    </m:r>
                    <m:r>
                      <a:rPr lang="en-US" sz="1600" i="1">
                        <a:solidFill>
                          <a:schemeClr val="bg1"/>
                        </a:solidFill>
                        <a:latin typeface="Cambria Math" panose="02040503050406030204" pitchFamily="18" charset="0"/>
                        <a:ea typeface="Cambria Math" panose="02040503050406030204" pitchFamily="18" charset="0"/>
                      </a:rPr>
                      <m:t>157</m:t>
                    </m:r>
                    <m:r>
                      <a:rPr lang="en-US" sz="1600">
                        <a:solidFill>
                          <a:schemeClr val="bg1"/>
                        </a:solidFill>
                        <a:latin typeface="Cambria Math" panose="02040503050406030204" pitchFamily="18" charset="0"/>
                        <a:ea typeface="Cambria Math" panose="02040503050406030204" pitchFamily="18" charset="0"/>
                      </a:rPr>
                      <m:t> Ω</m:t>
                    </m:r>
                    <m:r>
                      <a:rPr lang="en-US" sz="1600" i="1">
                        <a:solidFill>
                          <a:schemeClr val="bg1"/>
                        </a:solidFill>
                        <a:latin typeface="Cambria Math" panose="02040503050406030204" pitchFamily="18" charset="0"/>
                        <a:ea typeface="Cambria Math" panose="02040503050406030204" pitchFamily="18" charset="0"/>
                      </a:rPr>
                      <m:t>∠</m:t>
                    </m:r>
                    <m:d>
                      <m:dPr>
                        <m:ctrlPr>
                          <a:rPr lang="en-US" sz="1600" i="1">
                            <a:solidFill>
                              <a:schemeClr val="bg1"/>
                            </a:solidFill>
                            <a:latin typeface="Cambria Math" panose="02040503050406030204" pitchFamily="18" charset="0"/>
                            <a:ea typeface="Cambria Math" panose="02040503050406030204" pitchFamily="18" charset="0"/>
                          </a:rPr>
                        </m:ctrlPr>
                      </m:dPr>
                      <m:e>
                        <m:r>
                          <a:rPr lang="en-US" sz="1600" i="1">
                            <a:solidFill>
                              <a:schemeClr val="bg1"/>
                            </a:solidFill>
                            <a:latin typeface="Cambria Math" panose="02040503050406030204" pitchFamily="18" charset="0"/>
                            <a:ea typeface="Cambria Math" panose="02040503050406030204" pitchFamily="18" charset="0"/>
                          </a:rPr>
                          <m:t>−50.4˚</m:t>
                        </m:r>
                      </m:e>
                    </m:d>
                  </m:oMath>
                </a14:m>
                <a:r>
                  <a:rPr lang="en-US" sz="1600" dirty="0">
                    <a:solidFill>
                      <a:schemeClr val="bg1"/>
                    </a:solidFill>
                    <a:latin typeface="Cambria Math" panose="02040503050406030204" pitchFamily="18" charset="0"/>
                    <a:ea typeface="Cambria Math" panose="02040503050406030204" pitchFamily="18" charset="0"/>
                  </a:rPr>
                  <a:t>.</a:t>
                </a:r>
              </a:p>
              <a:p>
                <a:pPr>
                  <a:spcAft>
                    <a:spcPts val="1200"/>
                  </a:spcAft>
                </a:pPr>
                <a14:m>
                  <m:oMath xmlns:m="http://schemas.openxmlformats.org/officeDocument/2006/math">
                    <m:r>
                      <a:rPr lang="en-US" sz="1600" b="1" i="1">
                        <a:solidFill>
                          <a:schemeClr val="bg1"/>
                        </a:solidFill>
                        <a:latin typeface="Cambria Math" panose="02040503050406030204" pitchFamily="18" charset="0"/>
                      </a:rPr>
                      <m:t>𝐈</m:t>
                    </m:r>
                    <m:r>
                      <a:rPr lang="en-US" sz="1600">
                        <a:solidFill>
                          <a:schemeClr val="bg1"/>
                        </a:solidFill>
                        <a:latin typeface="Cambria Math" panose="02040503050406030204" pitchFamily="18" charset="0"/>
                      </a:rPr>
                      <m:t>=</m:t>
                    </m:r>
                    <m:f>
                      <m:fPr>
                        <m:type m:val="lin"/>
                        <m:ctrlPr>
                          <a:rPr lang="en-US" sz="1600" i="1">
                            <a:solidFill>
                              <a:schemeClr val="bg1"/>
                            </a:solidFill>
                            <a:latin typeface="Cambria Math" panose="02040503050406030204" pitchFamily="18" charset="0"/>
                          </a:rPr>
                        </m:ctrlPr>
                      </m:fPr>
                      <m:num>
                        <m:sSub>
                          <m:sSubPr>
                            <m:ctrlPr>
                              <a:rPr lang="en-US" sz="1600" b="1" i="1">
                                <a:solidFill>
                                  <a:schemeClr val="bg1"/>
                                </a:solidFill>
                                <a:latin typeface="Cambria Math" panose="02040503050406030204" pitchFamily="18" charset="0"/>
                              </a:rPr>
                            </m:ctrlPr>
                          </m:sSubPr>
                          <m:e>
                            <m:r>
                              <a:rPr lang="en-US" sz="1600" b="1">
                                <a:solidFill>
                                  <a:schemeClr val="bg1"/>
                                </a:solidFill>
                                <a:latin typeface="Cambria Math" panose="02040503050406030204" pitchFamily="18" charset="0"/>
                              </a:rPr>
                              <m:t>𝐕</m:t>
                            </m:r>
                          </m:e>
                          <m:sub>
                            <m:r>
                              <a:rPr lang="en-US" sz="1600" b="1">
                                <a:solidFill>
                                  <a:schemeClr val="bg1"/>
                                </a:solidFill>
                                <a:latin typeface="Cambria Math" panose="02040503050406030204" pitchFamily="18" charset="0"/>
                              </a:rPr>
                              <m:t>𝐒</m:t>
                            </m:r>
                          </m:sub>
                        </m:sSub>
                      </m:num>
                      <m:den>
                        <m:sSub>
                          <m:sSubPr>
                            <m:ctrlPr>
                              <a:rPr lang="en-US" sz="1600" b="1" i="1">
                                <a:solidFill>
                                  <a:schemeClr val="bg1"/>
                                </a:solidFill>
                                <a:latin typeface="Cambria Math" panose="02040503050406030204" pitchFamily="18" charset="0"/>
                              </a:rPr>
                            </m:ctrlPr>
                          </m:sSubPr>
                          <m:e>
                            <m:r>
                              <a:rPr lang="en-US" sz="1600" b="1">
                                <a:solidFill>
                                  <a:schemeClr val="bg1"/>
                                </a:solidFill>
                                <a:latin typeface="Cambria Math" panose="02040503050406030204" pitchFamily="18" charset="0"/>
                              </a:rPr>
                              <m:t>𝐙</m:t>
                            </m:r>
                          </m:e>
                          <m:sub>
                            <m:r>
                              <a:rPr lang="en-US" sz="1600" b="1">
                                <a:solidFill>
                                  <a:schemeClr val="bg1"/>
                                </a:solidFill>
                                <a:latin typeface="Cambria Math" panose="02040503050406030204" pitchFamily="18" charset="0"/>
                              </a:rPr>
                              <m:t>𝐞𝐪</m:t>
                            </m:r>
                          </m:sub>
                        </m:sSub>
                      </m:den>
                    </m:f>
                    <m:r>
                      <a:rPr lang="en-US" sz="1600">
                        <a:solidFill>
                          <a:schemeClr val="bg1"/>
                        </a:solidFill>
                        <a:latin typeface="Cambria Math" panose="02040503050406030204" pitchFamily="18" charset="0"/>
                      </a:rPr>
                      <m:t>=</m:t>
                    </m:r>
                    <m:f>
                      <m:fPr>
                        <m:type m:val="lin"/>
                        <m:ctrlPr>
                          <a:rPr lang="en-US" sz="1600" i="1">
                            <a:solidFill>
                              <a:schemeClr val="bg1"/>
                            </a:solidFill>
                            <a:latin typeface="Cambria Math" panose="02040503050406030204" pitchFamily="18" charset="0"/>
                          </a:rPr>
                        </m:ctrlPr>
                      </m:fPr>
                      <m:num>
                        <m:d>
                          <m:dPr>
                            <m:ctrlPr>
                              <a:rPr lang="en-US" sz="1600" i="1">
                                <a:solidFill>
                                  <a:schemeClr val="bg1"/>
                                </a:solidFill>
                                <a:latin typeface="Cambria Math" panose="02040503050406030204" pitchFamily="18" charset="0"/>
                              </a:rPr>
                            </m:ctrlPr>
                          </m:dPr>
                          <m:e>
                            <m:r>
                              <a:rPr lang="en-US" sz="1600">
                                <a:solidFill>
                                  <a:schemeClr val="bg1"/>
                                </a:solidFill>
                                <a:latin typeface="Cambria Math" panose="02040503050406030204" pitchFamily="18" charset="0"/>
                              </a:rPr>
                              <m:t>10 </m:t>
                            </m:r>
                            <m:r>
                              <m:rPr>
                                <m:sty m:val="p"/>
                              </m:rPr>
                              <a:rPr lang="en-US" sz="1600">
                                <a:solidFill>
                                  <a:schemeClr val="bg1"/>
                                </a:solidFill>
                                <a:latin typeface="Cambria Math" panose="02040503050406030204" pitchFamily="18" charset="0"/>
                              </a:rPr>
                              <m:t>V</m:t>
                            </m:r>
                            <m:r>
                              <a:rPr lang="en-US" sz="1600" i="1">
                                <a:solidFill>
                                  <a:schemeClr val="bg1"/>
                                </a:solidFill>
                                <a:latin typeface="Cambria Math" panose="02040503050406030204" pitchFamily="18" charset="0"/>
                              </a:rPr>
                              <m:t>∠0</m:t>
                            </m:r>
                            <m:r>
                              <a:rPr lang="en-US" sz="1600" i="1">
                                <a:solidFill>
                                  <a:schemeClr val="bg1"/>
                                </a:solidFill>
                                <a:latin typeface="Cambria Math" panose="02040503050406030204" pitchFamily="18" charset="0"/>
                                <a:ea typeface="Cambria Math" panose="02040503050406030204" pitchFamily="18" charset="0"/>
                              </a:rPr>
                              <m:t>˚</m:t>
                            </m:r>
                          </m:e>
                        </m:d>
                      </m:num>
                      <m:den>
                        <m:d>
                          <m:dPr>
                            <m:ctrlPr>
                              <a:rPr lang="en-US" sz="1600" i="1">
                                <a:solidFill>
                                  <a:schemeClr val="bg1"/>
                                </a:solidFill>
                                <a:latin typeface="Cambria Math" panose="02040503050406030204" pitchFamily="18" charset="0"/>
                              </a:rPr>
                            </m:ctrlPr>
                          </m:dPr>
                          <m:e>
                            <m:r>
                              <a:rPr lang="en-US" sz="1600">
                                <a:solidFill>
                                  <a:schemeClr val="bg1"/>
                                </a:solidFill>
                                <a:latin typeface="Cambria Math" panose="02040503050406030204" pitchFamily="18" charset="0"/>
                              </a:rPr>
                              <m:t>157 Ω</m:t>
                            </m:r>
                          </m:e>
                        </m:d>
                        <m:r>
                          <a:rPr lang="en-US" sz="1600" b="1" i="1">
                            <a:solidFill>
                              <a:schemeClr val="bg1"/>
                            </a:solidFill>
                            <a:latin typeface="Cambria Math" panose="02040503050406030204" pitchFamily="18" charset="0"/>
                          </a:rPr>
                          <m:t>∠</m:t>
                        </m:r>
                        <m:d>
                          <m:dPr>
                            <m:ctrlPr>
                              <a:rPr lang="en-US" sz="1600" b="1"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−50.4</m:t>
                            </m:r>
                            <m:r>
                              <a:rPr lang="en-US" sz="1600" i="1">
                                <a:solidFill>
                                  <a:schemeClr val="bg1"/>
                                </a:solidFill>
                                <a:latin typeface="Cambria Math" panose="02040503050406030204" pitchFamily="18" charset="0"/>
                                <a:ea typeface="Cambria Math" panose="02040503050406030204" pitchFamily="18" charset="0"/>
                              </a:rPr>
                              <m:t>˚</m:t>
                            </m:r>
                          </m:e>
                        </m:d>
                      </m:den>
                    </m:f>
                  </m:oMath>
                </a14:m>
                <a:r>
                  <a:rPr lang="en-US" sz="1600" b="1" i="1"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r>
                      <a:rPr lang="en-US" sz="1600" b="1" i="1">
                        <a:solidFill>
                          <a:schemeClr val="bg1"/>
                        </a:solidFill>
                        <a:latin typeface="Cambria Math" panose="02040503050406030204" pitchFamily="18" charset="0"/>
                      </a:rPr>
                      <m:t>𝐈</m:t>
                    </m:r>
                    <m:r>
                      <a:rPr lang="en-US" sz="1600">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63.7</m:t>
                    </m:r>
                    <m:r>
                      <a:rPr lang="en-US" sz="1600">
                        <a:solidFill>
                          <a:schemeClr val="bg1"/>
                        </a:solidFill>
                        <a:latin typeface="Cambria Math" panose="02040503050406030204" pitchFamily="18" charset="0"/>
                      </a:rPr>
                      <m:t> </m:t>
                    </m:r>
                    <m:r>
                      <m:rPr>
                        <m:sty m:val="p"/>
                      </m:rPr>
                      <a:rPr lang="en-US" sz="1600">
                        <a:solidFill>
                          <a:schemeClr val="bg1"/>
                        </a:solidFill>
                        <a:latin typeface="Cambria Math" panose="02040503050406030204" pitchFamily="18" charset="0"/>
                      </a:rPr>
                      <m:t>mA</m:t>
                    </m:r>
                    <m:r>
                      <a:rPr lang="en-US" sz="1600">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5</m:t>
                    </m:r>
                    <m:r>
                      <a:rPr lang="en-US" sz="1600">
                        <a:solidFill>
                          <a:schemeClr val="bg1"/>
                        </a:solidFill>
                        <a:latin typeface="Cambria Math" panose="02040503050406030204" pitchFamily="18" charset="0"/>
                      </a:rPr>
                      <m:t>0.4</m:t>
                    </m:r>
                    <m:r>
                      <a:rPr lang="en-US" sz="1600" i="1">
                        <a:solidFill>
                          <a:schemeClr val="bg1"/>
                        </a:solidFill>
                        <a:latin typeface="Cambria Math" panose="02040503050406030204" pitchFamily="18" charset="0"/>
                        <a:ea typeface="Cambria Math" panose="02040503050406030204" pitchFamily="18" charset="0"/>
                      </a:rPr>
                      <m:t>˚</m:t>
                    </m:r>
                  </m:oMath>
                </a14:m>
                <a:r>
                  <a:rPr lang="en-US" sz="1600" dirty="0">
                    <a:solidFill>
                      <a:schemeClr val="bg1"/>
                    </a:solidFill>
                  </a:rPr>
                  <a:t>.</a:t>
                </a:r>
                <a:endParaRPr lang="en-US" altLang="en-US" sz="1600" dirty="0">
                  <a:solidFill>
                    <a:schemeClr val="bg1"/>
                  </a:solidFill>
                  <a:latin typeface="+mn-lt"/>
                </a:endParaRPr>
              </a:p>
              <a:p>
                <a:pPr fontAlgn="auto">
                  <a:spcAft>
                    <a:spcPts val="1200"/>
                  </a:spcAft>
                </a:pPr>
                <a14:m>
                  <m:oMath xmlns:m="http://schemas.openxmlformats.org/officeDocument/2006/math">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P</m:t>
                        </m:r>
                      </m:e>
                      <m:sub>
                        <m:r>
                          <m:rPr>
                            <m:sty m:val="p"/>
                          </m:rPr>
                          <a:rPr lang="en-US" sz="1600">
                            <a:solidFill>
                              <a:schemeClr val="bg1"/>
                            </a:solidFill>
                            <a:latin typeface="Cambria Math" panose="02040503050406030204" pitchFamily="18" charset="0"/>
                            <a:ea typeface="Cambria Math" panose="02040503050406030204" pitchFamily="18" charset="0"/>
                          </a:rPr>
                          <m:t>s</m:t>
                        </m:r>
                      </m:sub>
                    </m:sSub>
                    <m:r>
                      <a:rPr lang="en-US" sz="1600">
                        <a:solidFill>
                          <a:schemeClr val="bg1"/>
                        </a:solidFill>
                        <a:latin typeface="Cambria Math" panose="02040503050406030204" pitchFamily="18" charset="0"/>
                        <a:ea typeface="Cambria Math" panose="02040503050406030204" pitchFamily="18" charset="0"/>
                      </a:rPr>
                      <m:t>=</m:t>
                    </m:r>
                    <m:f>
                      <m:fPr>
                        <m:ctrlPr>
                          <a:rPr lang="en-US" sz="1600" i="1">
                            <a:solidFill>
                              <a:schemeClr val="bg1"/>
                            </a:solidFill>
                            <a:latin typeface="Cambria Math" panose="02040503050406030204" pitchFamily="18" charset="0"/>
                            <a:ea typeface="Cambria Math" panose="02040503050406030204" pitchFamily="18" charset="0"/>
                          </a:rPr>
                        </m:ctrlPr>
                      </m:fPr>
                      <m:num>
                        <m:r>
                          <a:rPr lang="en-US" sz="1600" i="1">
                            <a:solidFill>
                              <a:schemeClr val="bg1"/>
                            </a:solidFill>
                            <a:latin typeface="Cambria Math" panose="02040503050406030204" pitchFamily="18" charset="0"/>
                            <a:ea typeface="Cambria Math" panose="02040503050406030204" pitchFamily="18" charset="0"/>
                          </a:rPr>
                          <m:t>1</m:t>
                        </m:r>
                      </m:num>
                      <m:den>
                        <m:r>
                          <a:rPr lang="en-US" sz="1600" i="1">
                            <a:solidFill>
                              <a:schemeClr val="bg1"/>
                            </a:solidFill>
                            <a:latin typeface="Cambria Math" panose="02040503050406030204" pitchFamily="18" charset="0"/>
                            <a:ea typeface="Cambria Math" panose="02040503050406030204" pitchFamily="18" charset="0"/>
                          </a:rPr>
                          <m:t>2</m:t>
                        </m:r>
                      </m:den>
                    </m:f>
                    <m:sSub>
                      <m:sSubPr>
                        <m:ctrlPr>
                          <a:rPr lang="en-US" sz="1600" i="1">
                            <a:solidFill>
                              <a:schemeClr val="bg1"/>
                            </a:solidFill>
                            <a:latin typeface="Cambria Math" panose="02040503050406030204" pitchFamily="18" charset="0"/>
                          </a:rPr>
                        </m:ctrlPr>
                      </m:sSubPr>
                      <m:e>
                        <m:r>
                          <m:rPr>
                            <m:sty m:val="p"/>
                          </m:rPr>
                          <a:rPr lang="en-US" sz="1600">
                            <a:solidFill>
                              <a:schemeClr val="bg1"/>
                            </a:solidFill>
                            <a:latin typeface="Cambria Math" panose="02040503050406030204" pitchFamily="18" charset="0"/>
                          </a:rPr>
                          <m:t>V</m:t>
                        </m:r>
                      </m:e>
                      <m:sub>
                        <m:r>
                          <m:rPr>
                            <m:sty m:val="p"/>
                          </m:rPr>
                          <a:rPr lang="en-US" sz="1600">
                            <a:solidFill>
                              <a:schemeClr val="bg1"/>
                            </a:solidFill>
                            <a:latin typeface="Cambria Math" panose="02040503050406030204" pitchFamily="18" charset="0"/>
                          </a:rPr>
                          <m:t>m</m:t>
                        </m:r>
                      </m:sub>
                    </m:sSub>
                    <m:sSub>
                      <m:sSubPr>
                        <m:ctrlPr>
                          <a:rPr lang="en-US" sz="1600" i="1">
                            <a:solidFill>
                              <a:schemeClr val="bg1"/>
                            </a:solidFill>
                            <a:latin typeface="Cambria Math" panose="02040503050406030204" pitchFamily="18" charset="0"/>
                          </a:rPr>
                        </m:ctrlPr>
                      </m:sSubPr>
                      <m:e>
                        <m:r>
                          <m:rPr>
                            <m:sty m:val="p"/>
                          </m:rPr>
                          <a:rPr lang="en-US" sz="1600">
                            <a:solidFill>
                              <a:schemeClr val="bg1"/>
                            </a:solidFill>
                            <a:latin typeface="Cambria Math" panose="02040503050406030204" pitchFamily="18" charset="0"/>
                          </a:rPr>
                          <m:t>I</m:t>
                        </m:r>
                      </m:e>
                      <m:sub>
                        <m:r>
                          <m:rPr>
                            <m:sty m:val="p"/>
                          </m:rPr>
                          <a:rPr lang="en-US" sz="1600">
                            <a:solidFill>
                              <a:schemeClr val="bg1"/>
                            </a:solidFill>
                            <a:latin typeface="Cambria Math" panose="02040503050406030204" pitchFamily="18" charset="0"/>
                          </a:rPr>
                          <m:t>m</m:t>
                        </m:r>
                      </m:sub>
                    </m:sSub>
                    <m:func>
                      <m:funcPr>
                        <m:ctrlPr>
                          <a:rPr lang="en-US" sz="1600" i="1">
                            <a:solidFill>
                              <a:schemeClr val="bg1"/>
                            </a:solidFill>
                            <a:latin typeface="Cambria Math" panose="02040503050406030204" pitchFamily="18" charset="0"/>
                          </a:rPr>
                        </m:ctrlPr>
                      </m:funcPr>
                      <m:fName>
                        <m:r>
                          <m:rPr>
                            <m:sty m:val="p"/>
                          </m:rPr>
                          <a:rPr lang="en-US" sz="1600">
                            <a:solidFill>
                              <a:schemeClr val="bg1"/>
                            </a:solidFill>
                            <a:latin typeface="Cambria Math" panose="02040503050406030204" pitchFamily="18" charset="0"/>
                          </a:rPr>
                          <m:t>cos</m:t>
                        </m:r>
                      </m:fName>
                      <m:e>
                        <m:d>
                          <m:dPr>
                            <m:ctrlPr>
                              <a:rPr lang="en-US" sz="1600" i="1">
                                <a:solidFill>
                                  <a:schemeClr val="bg1"/>
                                </a:solidFill>
                                <a:latin typeface="Cambria Math" panose="02040503050406030204" pitchFamily="18" charset="0"/>
                              </a:rPr>
                            </m:ctrlPr>
                          </m:dPr>
                          <m:e>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m:rPr>
                                    <m:sty m:val="p"/>
                                  </m:rPr>
                                  <a:rPr lang="en-US" sz="1600">
                                    <a:solidFill>
                                      <a:schemeClr val="bg1"/>
                                    </a:solidFill>
                                    <a:latin typeface="Cambria Math" panose="02040503050406030204" pitchFamily="18" charset="0"/>
                                    <a:ea typeface="Cambria Math" panose="02040503050406030204" pitchFamily="18" charset="0"/>
                                  </a:rPr>
                                  <m:t>v</m:t>
                                </m:r>
                              </m:sub>
                            </m:sSub>
                            <m:r>
                              <a:rPr lang="en-US" sz="1600" i="1">
                                <a:solidFill>
                                  <a:schemeClr val="bg1"/>
                                </a:solidFill>
                                <a:latin typeface="Cambria Math" panose="02040503050406030204" pitchFamily="18" charset="0"/>
                                <a:ea typeface="Cambria Math" panose="02040503050406030204" pitchFamily="18" charset="0"/>
                              </a:rPr>
                              <m:t>−</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m:rPr>
                                    <m:sty m:val="p"/>
                                  </m:rPr>
                                  <a:rPr lang="en-US" sz="1600">
                                    <a:solidFill>
                                      <a:schemeClr val="bg1"/>
                                    </a:solidFill>
                                    <a:latin typeface="Cambria Math" panose="02040503050406030204" pitchFamily="18" charset="0"/>
                                    <a:ea typeface="Cambria Math" panose="02040503050406030204" pitchFamily="18" charset="0"/>
                                  </a:rPr>
                                  <m:t>i</m:t>
                                </m:r>
                              </m:sub>
                            </m:sSub>
                          </m:e>
                        </m:d>
                        <m:r>
                          <a:rPr lang="en-US" sz="1600" i="1">
                            <a:solidFill>
                              <a:schemeClr val="bg1"/>
                            </a:solidFill>
                            <a:latin typeface="Cambria Math" panose="02040503050406030204" pitchFamily="18" charset="0"/>
                            <a:ea typeface="Cambria Math" panose="02040503050406030204" pitchFamily="18" charset="0"/>
                          </a:rPr>
                          <m:t>=</m:t>
                        </m:r>
                        <m:f>
                          <m:fPr>
                            <m:ctrlPr>
                              <a:rPr lang="en-US" sz="1600" i="1">
                                <a:solidFill>
                                  <a:schemeClr val="bg1"/>
                                </a:solidFill>
                                <a:latin typeface="Cambria Math" panose="02040503050406030204" pitchFamily="18" charset="0"/>
                                <a:ea typeface="Cambria Math" panose="02040503050406030204" pitchFamily="18" charset="0"/>
                              </a:rPr>
                            </m:ctrlPr>
                          </m:fPr>
                          <m:num>
                            <m:r>
                              <a:rPr lang="en-US" sz="1600" i="1">
                                <a:solidFill>
                                  <a:schemeClr val="bg1"/>
                                </a:solidFill>
                                <a:latin typeface="Cambria Math" panose="02040503050406030204" pitchFamily="18" charset="0"/>
                                <a:ea typeface="Cambria Math" panose="02040503050406030204" pitchFamily="18" charset="0"/>
                              </a:rPr>
                              <m:t>1</m:t>
                            </m:r>
                          </m:num>
                          <m:den>
                            <m:r>
                              <a:rPr lang="en-US" sz="1600" i="1">
                                <a:solidFill>
                                  <a:schemeClr val="bg1"/>
                                </a:solidFill>
                                <a:latin typeface="Cambria Math" panose="02040503050406030204" pitchFamily="18" charset="0"/>
                                <a:ea typeface="Cambria Math" panose="02040503050406030204" pitchFamily="18" charset="0"/>
                              </a:rPr>
                              <m:t>2</m:t>
                            </m:r>
                          </m:den>
                        </m:f>
                        <m:d>
                          <m:dPr>
                            <m:ctrlPr>
                              <a:rPr lang="en-US" sz="1600" i="1">
                                <a:solidFill>
                                  <a:schemeClr val="bg1"/>
                                </a:solidFill>
                                <a:latin typeface="Cambria Math" panose="02040503050406030204" pitchFamily="18" charset="0"/>
                                <a:ea typeface="Cambria Math" panose="02040503050406030204" pitchFamily="18" charset="0"/>
                              </a:rPr>
                            </m:ctrlPr>
                          </m:dPr>
                          <m:e>
                            <m:r>
                              <a:rPr lang="en-US" sz="1600">
                                <a:solidFill>
                                  <a:schemeClr val="bg1"/>
                                </a:solidFill>
                                <a:latin typeface="Cambria Math" panose="02040503050406030204" pitchFamily="18" charset="0"/>
                                <a:ea typeface="Cambria Math" panose="02040503050406030204" pitchFamily="18" charset="0"/>
                              </a:rPr>
                              <m:t>10 </m:t>
                            </m:r>
                            <m:r>
                              <m:rPr>
                                <m:sty m:val="p"/>
                              </m:rPr>
                              <a:rPr lang="en-US" sz="1600">
                                <a:solidFill>
                                  <a:schemeClr val="bg1"/>
                                </a:solidFill>
                                <a:latin typeface="Cambria Math" panose="02040503050406030204" pitchFamily="18" charset="0"/>
                                <a:ea typeface="Cambria Math" panose="02040503050406030204" pitchFamily="18" charset="0"/>
                              </a:rPr>
                              <m:t>V</m:t>
                            </m:r>
                          </m:e>
                        </m:d>
                        <m:d>
                          <m:dPr>
                            <m:ctrlPr>
                              <a:rPr lang="en-US" sz="1600" i="1">
                                <a:solidFill>
                                  <a:schemeClr val="bg1"/>
                                </a:solidFill>
                                <a:latin typeface="Cambria Math" panose="02040503050406030204" pitchFamily="18" charset="0"/>
                                <a:ea typeface="Cambria Math" panose="02040503050406030204" pitchFamily="18" charset="0"/>
                              </a:rPr>
                            </m:ctrlPr>
                          </m:dPr>
                          <m:e>
                            <m:r>
                              <a:rPr lang="en-US" sz="1600" i="1">
                                <a:solidFill>
                                  <a:schemeClr val="bg1"/>
                                </a:solidFill>
                                <a:latin typeface="Cambria Math" panose="02040503050406030204" pitchFamily="18" charset="0"/>
                              </a:rPr>
                              <m:t>63.7</m:t>
                            </m:r>
                            <m:r>
                              <a:rPr lang="en-US" sz="1600">
                                <a:solidFill>
                                  <a:schemeClr val="bg1"/>
                                </a:solidFill>
                                <a:latin typeface="Cambria Math" panose="02040503050406030204" pitchFamily="18" charset="0"/>
                              </a:rPr>
                              <m:t> </m:t>
                            </m:r>
                            <m:r>
                              <m:rPr>
                                <m:sty m:val="p"/>
                              </m:rPr>
                              <a:rPr lang="en-US" sz="1600">
                                <a:solidFill>
                                  <a:schemeClr val="bg1"/>
                                </a:solidFill>
                                <a:latin typeface="Cambria Math" panose="02040503050406030204" pitchFamily="18" charset="0"/>
                              </a:rPr>
                              <m:t>mA</m:t>
                            </m:r>
                          </m:e>
                        </m:d>
                        <m:r>
                          <m:rPr>
                            <m:sty m:val="p"/>
                          </m:rPr>
                          <a:rPr lang="en-US" sz="1600">
                            <a:solidFill>
                              <a:schemeClr val="bg1"/>
                            </a:solidFill>
                            <a:latin typeface="Cambria Math" panose="02040503050406030204" pitchFamily="18" charset="0"/>
                            <a:ea typeface="Cambria Math" panose="02040503050406030204" pitchFamily="18" charset="0"/>
                          </a:rPr>
                          <m:t>cos</m:t>
                        </m:r>
                        <m:d>
                          <m:dPr>
                            <m:ctrlPr>
                              <a:rPr lang="en-US" sz="1600" i="1">
                                <a:solidFill>
                                  <a:schemeClr val="bg1"/>
                                </a:solidFill>
                                <a:latin typeface="Cambria Math" panose="02040503050406030204" pitchFamily="18" charset="0"/>
                                <a:ea typeface="Cambria Math" panose="02040503050406030204" pitchFamily="18" charset="0"/>
                              </a:rPr>
                            </m:ctrlPr>
                          </m:dPr>
                          <m:e>
                            <m:r>
                              <a:rPr lang="en-US" sz="1600" i="1">
                                <a:solidFill>
                                  <a:schemeClr val="bg1"/>
                                </a:solidFill>
                                <a:latin typeface="Cambria Math" panose="02040503050406030204" pitchFamily="18" charset="0"/>
                                <a:ea typeface="Cambria Math" panose="02040503050406030204" pitchFamily="18" charset="0"/>
                              </a:rPr>
                              <m:t>0˚−</m:t>
                            </m:r>
                            <m:r>
                              <a:rPr lang="en-US" sz="1600" i="1">
                                <a:solidFill>
                                  <a:schemeClr val="bg1"/>
                                </a:solidFill>
                                <a:latin typeface="Cambria Math" panose="02040503050406030204" pitchFamily="18" charset="0"/>
                              </a:rPr>
                              <m:t>5</m:t>
                            </m:r>
                            <m:r>
                              <a:rPr lang="en-US" sz="1600">
                                <a:solidFill>
                                  <a:schemeClr val="bg1"/>
                                </a:solidFill>
                                <a:latin typeface="Cambria Math" panose="02040503050406030204" pitchFamily="18" charset="0"/>
                              </a:rPr>
                              <m:t>0.4</m:t>
                            </m:r>
                            <m:r>
                              <a:rPr lang="en-US" sz="1600" i="1">
                                <a:solidFill>
                                  <a:schemeClr val="bg1"/>
                                </a:solidFill>
                                <a:latin typeface="Cambria Math" panose="02040503050406030204" pitchFamily="18" charset="0"/>
                                <a:ea typeface="Cambria Math" panose="02040503050406030204" pitchFamily="18" charset="0"/>
                              </a:rPr>
                              <m:t>˚</m:t>
                            </m:r>
                          </m:e>
                        </m:d>
                        <m:r>
                          <a:rPr lang="en-US" sz="1600" i="1">
                            <a:solidFill>
                              <a:schemeClr val="bg1"/>
                            </a:solidFill>
                            <a:latin typeface="Cambria Math" panose="02040503050406030204" pitchFamily="18" charset="0"/>
                            <a:ea typeface="Cambria Math" panose="02040503050406030204" pitchFamily="18" charset="0"/>
                          </a:rPr>
                          <m:t>=203 </m:t>
                        </m:r>
                        <m:r>
                          <m:rPr>
                            <m:sty m:val="p"/>
                          </m:rPr>
                          <a:rPr lang="en-US" sz="1600">
                            <a:solidFill>
                              <a:schemeClr val="bg1"/>
                            </a:solidFill>
                            <a:latin typeface="Cambria Math" panose="02040503050406030204" pitchFamily="18" charset="0"/>
                            <a:ea typeface="Cambria Math" panose="02040503050406030204" pitchFamily="18" charset="0"/>
                          </a:rPr>
                          <m:t>mW</m:t>
                        </m:r>
                        <m:r>
                          <a:rPr lang="en-US" sz="1600" i="1">
                            <a:solidFill>
                              <a:schemeClr val="bg1"/>
                            </a:solidFill>
                            <a:latin typeface="Cambria Math" panose="02040503050406030204" pitchFamily="18" charset="0"/>
                            <a:ea typeface="Cambria Math" panose="02040503050406030204" pitchFamily="18" charset="0"/>
                          </a:rPr>
                          <m:t>. </m:t>
                        </m:r>
                      </m:e>
                    </m:func>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P</m:t>
                        </m:r>
                      </m:e>
                      <m:sub>
                        <m:r>
                          <m:rPr>
                            <m:sty m:val="p"/>
                          </m:rPr>
                          <a:rPr lang="en-US" sz="1600">
                            <a:solidFill>
                              <a:schemeClr val="bg1"/>
                            </a:solidFill>
                            <a:latin typeface="Cambria Math" panose="02040503050406030204" pitchFamily="18" charset="0"/>
                            <a:ea typeface="Cambria Math" panose="02040503050406030204" pitchFamily="18" charset="0"/>
                          </a:rPr>
                          <m:t>s</m:t>
                        </m:r>
                      </m:sub>
                    </m:sSub>
                    <m:r>
                      <a:rPr lang="en-US" sz="1600" i="1">
                        <a:solidFill>
                          <a:schemeClr val="bg1"/>
                        </a:solidFill>
                        <a:latin typeface="Cambria Math" panose="02040503050406030204" pitchFamily="18" charset="0"/>
                      </a:rPr>
                      <m:t>=</m:t>
                    </m:r>
                    <m:r>
                      <a:rPr lang="en-US" sz="1600">
                        <a:solidFill>
                          <a:schemeClr val="bg1"/>
                        </a:solidFill>
                        <a:latin typeface="Cambria Math" panose="02040503050406030204" pitchFamily="18" charset="0"/>
                      </a:rPr>
                      <m:t>203 </m:t>
                    </m:r>
                    <m:r>
                      <m:rPr>
                        <m:sty m:val="p"/>
                      </m:rPr>
                      <a:rPr lang="en-US" sz="1600">
                        <a:solidFill>
                          <a:schemeClr val="bg1"/>
                        </a:solidFill>
                        <a:latin typeface="Cambria Math" panose="02040503050406030204" pitchFamily="18" charset="0"/>
                      </a:rPr>
                      <m:t>mW</m:t>
                    </m:r>
                    <m:r>
                      <a:rPr lang="en-US" sz="1600" i="1">
                        <a:solidFill>
                          <a:schemeClr val="bg1"/>
                        </a:solidFill>
                        <a:latin typeface="Cambria Math" panose="02040503050406030204" pitchFamily="18" charset="0"/>
                        <a:ea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 </m:t>
                    </m:r>
                    <m:r>
                      <m:rPr>
                        <m:sty m:val="p"/>
                      </m:rPr>
                      <a:rPr lang="en-US" sz="1600" b="0" i="0" smtClean="0">
                        <a:solidFill>
                          <a:schemeClr val="bg1"/>
                        </a:solidFill>
                        <a:latin typeface="Cambria Math" panose="02040503050406030204" pitchFamily="18" charset="0"/>
                        <a:ea typeface="Cambria Math" panose="02040503050406030204" pitchFamily="18" charset="0"/>
                      </a:rPr>
                      <m:t>Formally</m:t>
                    </m:r>
                    <m:r>
                      <a:rPr lang="en-US" sz="1600" b="0" i="1" smtClean="0">
                        <a:solidFill>
                          <a:schemeClr val="bg1"/>
                        </a:solidFill>
                        <a:latin typeface="Cambria Math" panose="02040503050406030204" pitchFamily="18" charset="0"/>
                        <a:ea typeface="Cambria Math" panose="02040503050406030204" pitchFamily="18" charset="0"/>
                      </a:rPr>
                      <m:t>, </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P</m:t>
                        </m:r>
                      </m:e>
                      <m:sub>
                        <m:r>
                          <m:rPr>
                            <m:sty m:val="p"/>
                          </m:rPr>
                          <a:rPr lang="en-US" sz="1600">
                            <a:solidFill>
                              <a:schemeClr val="bg1"/>
                            </a:solidFill>
                            <a:latin typeface="Cambria Math" panose="02040503050406030204" pitchFamily="18" charset="0"/>
                            <a:ea typeface="Cambria Math" panose="02040503050406030204" pitchFamily="18" charset="0"/>
                          </a:rPr>
                          <m:t>s</m:t>
                        </m:r>
                      </m:sub>
                    </m:sSub>
                    <m:r>
                      <a:rPr lang="en-US" sz="1600" i="1">
                        <a:solidFill>
                          <a:schemeClr val="bg1"/>
                        </a:solidFill>
                        <a:latin typeface="Cambria Math" panose="02040503050406030204" pitchFamily="18" charset="0"/>
                      </a:rPr>
                      <m:t>=</m:t>
                    </m:r>
                    <m:r>
                      <a:rPr lang="en-US" sz="1600" b="0" i="0" smtClean="0">
                        <a:solidFill>
                          <a:schemeClr val="bg1"/>
                        </a:solidFill>
                        <a:latin typeface="Cambria Math" panose="02040503050406030204" pitchFamily="18" charset="0"/>
                      </a:rPr>
                      <m:t>−</m:t>
                    </m:r>
                    <m:r>
                      <a:rPr lang="en-US" sz="1600">
                        <a:solidFill>
                          <a:schemeClr val="bg1"/>
                        </a:solidFill>
                        <a:latin typeface="Cambria Math" panose="02040503050406030204" pitchFamily="18" charset="0"/>
                      </a:rPr>
                      <m:t>203 </m:t>
                    </m:r>
                    <m:r>
                      <m:rPr>
                        <m:sty m:val="p"/>
                      </m:rPr>
                      <a:rPr lang="en-US" sz="1600">
                        <a:solidFill>
                          <a:schemeClr val="bg1"/>
                        </a:solidFill>
                        <a:latin typeface="Cambria Math" panose="02040503050406030204" pitchFamily="18" charset="0"/>
                      </a:rPr>
                      <m:t>mW</m:t>
                    </m:r>
                    <m:r>
                      <a:rPr lang="en-US" sz="1600" i="1">
                        <a:solidFill>
                          <a:schemeClr val="bg1"/>
                        </a:solidFill>
                        <a:latin typeface="Cambria Math" panose="02040503050406030204" pitchFamily="18" charset="0"/>
                        <a:ea typeface="Cambria Math" panose="02040503050406030204" pitchFamily="18" charset="0"/>
                      </a:rPr>
                      <m:t>. </m:t>
                    </m:r>
                    <m:r>
                      <a:rPr lang="en-US" sz="1600" b="0" i="1" smtClean="0">
                        <a:solidFill>
                          <a:schemeClr val="bg1"/>
                        </a:solidFill>
                        <a:latin typeface="Cambria Math" panose="02040503050406030204" pitchFamily="18" charset="0"/>
                        <a:ea typeface="Cambria Math" panose="02040503050406030204" pitchFamily="18" charset="0"/>
                      </a:rPr>
                      <m:t> </m:t>
                    </m:r>
                  </m:oMath>
                </a14:m>
                <a:r>
                  <a:rPr lang="en-US" sz="1600" b="1" i="1" dirty="0">
                    <a:solidFill>
                      <a:schemeClr val="bg1"/>
                    </a:solidFill>
                    <a:latin typeface="Cambria Math" panose="02040503050406030204" pitchFamily="18" charset="0"/>
                  </a:rPr>
                  <a:t> </a:t>
                </a:r>
                <a:endParaRPr lang="en-US" altLang="en-US" sz="1600" dirty="0">
                  <a:solidFill>
                    <a:schemeClr val="bg1"/>
                  </a:solidFill>
                  <a:latin typeface="+mn-lt"/>
                </a:endParaRPr>
              </a:p>
              <a:p>
                <a:pPr>
                  <a:spcAft>
                    <a:spcPts val="1200"/>
                  </a:spcAft>
                </a:pPr>
                <a:r>
                  <a:rPr lang="en-US" sz="1600" dirty="0">
                    <a:solidFill>
                      <a:schemeClr val="bg1"/>
                    </a:solidFill>
                    <a:latin typeface="Cambria Math" panose="02040503050406030204" pitchFamily="18" charset="0"/>
                  </a:rPr>
                  <a:t>What about passive sign convention? Standard practice for AC power industry is to use positive values for both source and load power, recognizing that one is provided and the other dissipated power. Manufacturers don’t want to advertise a –5 kW generator.</a:t>
                </a:r>
              </a:p>
              <a:p>
                <a:pPr>
                  <a:spcAft>
                    <a:spcPts val="1200"/>
                  </a:spcAft>
                </a:pP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a:solidFill>
                              <a:schemeClr val="bg1"/>
                            </a:solidFill>
                            <a:latin typeface="Cambria Math" panose="02040503050406030204" pitchFamily="18" charset="0"/>
                          </a:rPr>
                          <m:t>𝐕</m:t>
                        </m:r>
                      </m:e>
                      <m:sub>
                        <m:r>
                          <a:rPr lang="en-US" sz="1600" b="1">
                            <a:solidFill>
                              <a:schemeClr val="bg1"/>
                            </a:solidFill>
                            <a:latin typeface="Cambria Math" panose="02040503050406030204" pitchFamily="18" charset="0"/>
                          </a:rPr>
                          <m:t>𝐑</m:t>
                        </m:r>
                      </m:sub>
                    </m:sSub>
                    <m:r>
                      <a:rPr lang="en-US" sz="1600">
                        <a:solidFill>
                          <a:schemeClr val="bg1"/>
                        </a:solidFill>
                        <a:latin typeface="Cambria Math" panose="02040503050406030204" pitchFamily="18" charset="0"/>
                      </a:rPr>
                      <m:t>=</m:t>
                    </m:r>
                    <m:r>
                      <a:rPr lang="en-US" sz="1600" b="1" i="1">
                        <a:solidFill>
                          <a:schemeClr val="bg1"/>
                        </a:solidFill>
                        <a:latin typeface="Cambria Math" panose="02040503050406030204" pitchFamily="18" charset="0"/>
                      </a:rPr>
                      <m:t>𝐈</m:t>
                    </m:r>
                    <m:r>
                      <m:rPr>
                        <m:sty m:val="p"/>
                      </m:rPr>
                      <a:rPr lang="en-US" sz="1600">
                        <a:solidFill>
                          <a:schemeClr val="bg1"/>
                        </a:solidFill>
                        <a:latin typeface="Cambria Math" panose="02040503050406030204" pitchFamily="18" charset="0"/>
                      </a:rPr>
                      <m:t>R</m:t>
                    </m:r>
                    <m:r>
                      <a:rPr lang="en-US" sz="1600">
                        <a:solidFill>
                          <a:schemeClr val="bg1"/>
                        </a:solidFill>
                        <a:latin typeface="Cambria Math" panose="02040503050406030204" pitchFamily="18" charset="0"/>
                      </a:rPr>
                      <m:t>= </m:t>
                    </m:r>
                    <m:d>
                      <m:dPr>
                        <m:ctrlPr>
                          <a:rPr lang="en-US" sz="1600" i="1">
                            <a:solidFill>
                              <a:schemeClr val="bg1"/>
                            </a:solidFill>
                            <a:latin typeface="Cambria Math" panose="02040503050406030204" pitchFamily="18" charset="0"/>
                          </a:rPr>
                        </m:ctrlPr>
                      </m:dPr>
                      <m:e>
                        <m:r>
                          <a:rPr lang="en-US" sz="1600">
                            <a:solidFill>
                              <a:schemeClr val="bg1"/>
                            </a:solidFill>
                            <a:latin typeface="Cambria Math" panose="02040503050406030204" pitchFamily="18" charset="0"/>
                          </a:rPr>
                          <m:t>63.7 </m:t>
                        </m:r>
                        <m:r>
                          <m:rPr>
                            <m:sty m:val="p"/>
                          </m:rPr>
                          <a:rPr lang="en-US" sz="1600">
                            <a:solidFill>
                              <a:schemeClr val="bg1"/>
                            </a:solidFill>
                            <a:latin typeface="Cambria Math" panose="02040503050406030204" pitchFamily="18" charset="0"/>
                          </a:rPr>
                          <m:t>mA</m:t>
                        </m:r>
                      </m:e>
                    </m:d>
                    <m:d>
                      <m:dPr>
                        <m:ctrlPr>
                          <a:rPr lang="en-US" sz="1600" i="1">
                            <a:solidFill>
                              <a:schemeClr val="bg1"/>
                            </a:solidFill>
                            <a:latin typeface="Cambria Math" panose="02040503050406030204" pitchFamily="18" charset="0"/>
                          </a:rPr>
                        </m:ctrlPr>
                      </m:dPr>
                      <m:e>
                        <m:r>
                          <a:rPr lang="en-US" sz="1600">
                            <a:solidFill>
                              <a:schemeClr val="bg1"/>
                            </a:solidFill>
                            <a:latin typeface="Cambria Math" panose="02040503050406030204" pitchFamily="18" charset="0"/>
                          </a:rPr>
                          <m:t>100 Ω</m:t>
                        </m:r>
                      </m:e>
                    </m:d>
                    <m:r>
                      <a:rPr lang="en-US" sz="1600" b="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50.4</m:t>
                    </m:r>
                    <m:r>
                      <a:rPr lang="en-US" sz="1600" i="1">
                        <a:solidFill>
                          <a:schemeClr val="bg1"/>
                        </a:solidFill>
                        <a:latin typeface="Cambria Math" panose="02040503050406030204" pitchFamily="18" charset="0"/>
                        <a:ea typeface="Cambria Math" panose="02040503050406030204" pitchFamily="18" charset="0"/>
                      </a:rPr>
                      <m:t>˚</m:t>
                    </m:r>
                    <m:r>
                      <a:rPr lang="en-US" sz="1600">
                        <a:solidFill>
                          <a:schemeClr val="bg1"/>
                        </a:solidFill>
                        <a:latin typeface="Cambria Math" panose="02040503050406030204" pitchFamily="18" charset="0"/>
                        <a:ea typeface="Cambria Math" panose="02040503050406030204" pitchFamily="18" charset="0"/>
                      </a:rPr>
                      <m:t>.</m:t>
                    </m:r>
                    <m:r>
                      <a:rPr lang="en-US" sz="1600" b="1" i="1">
                        <a:solidFill>
                          <a:schemeClr val="bg1"/>
                        </a:solidFill>
                        <a:latin typeface="Cambria Math" panose="02040503050406030204" pitchFamily="18" charset="0"/>
                        <a:ea typeface="Cambria Math" panose="02040503050406030204" pitchFamily="18" charset="0"/>
                      </a:rPr>
                      <m:t> </m:t>
                    </m:r>
                    <m:sSub>
                      <m:sSubPr>
                        <m:ctrlPr>
                          <a:rPr lang="en-US" sz="1600" b="1" i="1">
                            <a:solidFill>
                              <a:schemeClr val="bg1"/>
                            </a:solidFill>
                            <a:latin typeface="Cambria Math" panose="02040503050406030204" pitchFamily="18" charset="0"/>
                          </a:rPr>
                        </m:ctrlPr>
                      </m:sSubPr>
                      <m:e>
                        <m:r>
                          <a:rPr lang="en-US" sz="1600" b="1">
                            <a:solidFill>
                              <a:schemeClr val="bg1"/>
                            </a:solidFill>
                            <a:latin typeface="Cambria Math" panose="02040503050406030204" pitchFamily="18" charset="0"/>
                          </a:rPr>
                          <m:t>𝐕</m:t>
                        </m:r>
                      </m:e>
                      <m:sub>
                        <m:r>
                          <a:rPr lang="en-US" sz="1600" b="1">
                            <a:solidFill>
                              <a:schemeClr val="bg1"/>
                            </a:solidFill>
                            <a:latin typeface="Cambria Math" panose="02040503050406030204" pitchFamily="18" charset="0"/>
                          </a:rPr>
                          <m:t>𝐑</m:t>
                        </m:r>
                      </m:sub>
                    </m:sSub>
                    <m:r>
                      <a:rPr lang="en-US" sz="1600">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6.37</m:t>
                    </m:r>
                    <m:r>
                      <a:rPr lang="en-US" sz="1600">
                        <a:solidFill>
                          <a:schemeClr val="bg1"/>
                        </a:solidFill>
                        <a:latin typeface="Cambria Math" panose="02040503050406030204" pitchFamily="18" charset="0"/>
                      </a:rPr>
                      <m:t> </m:t>
                    </m:r>
                    <m:r>
                      <m:rPr>
                        <m:sty m:val="p"/>
                      </m:rPr>
                      <a:rPr lang="en-US" sz="1600">
                        <a:solidFill>
                          <a:schemeClr val="bg1"/>
                        </a:solidFill>
                        <a:latin typeface="Cambria Math" panose="02040503050406030204" pitchFamily="18" charset="0"/>
                      </a:rPr>
                      <m:t>V</m:t>
                    </m:r>
                    <m:r>
                      <a:rPr lang="en-US" sz="1600">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50.4</m:t>
                    </m:r>
                    <m:r>
                      <a:rPr lang="en-US" sz="1600" i="1">
                        <a:solidFill>
                          <a:schemeClr val="bg1"/>
                        </a:solidFill>
                        <a:latin typeface="Cambria Math" panose="02040503050406030204" pitchFamily="18" charset="0"/>
                        <a:ea typeface="Cambria Math" panose="02040503050406030204" pitchFamily="18" charset="0"/>
                      </a:rPr>
                      <m:t>˚</m:t>
                    </m:r>
                  </m:oMath>
                </a14:m>
                <a:r>
                  <a:rPr lang="en-US" sz="1600" dirty="0">
                    <a:solidFill>
                      <a:schemeClr val="bg1"/>
                    </a:solidFill>
                  </a:rPr>
                  <a:t>.</a:t>
                </a:r>
              </a:p>
              <a:p>
                <a:pPr>
                  <a:spcAft>
                    <a:spcPts val="1200"/>
                  </a:spcAft>
                </a:pPr>
                <a14:m>
                  <m:oMathPara xmlns:m="http://schemas.openxmlformats.org/officeDocument/2006/math">
                    <m:oMathParaPr>
                      <m:jc m:val="left"/>
                    </m:oMathParaPr>
                    <m:oMath xmlns:m="http://schemas.openxmlformats.org/officeDocument/2006/math">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P</m:t>
                          </m:r>
                        </m:e>
                        <m:sub>
                          <m:r>
                            <m:rPr>
                              <m:sty m:val="p"/>
                            </m:rPr>
                            <a:rPr lang="en-US" sz="1600">
                              <a:solidFill>
                                <a:schemeClr val="bg1"/>
                              </a:solidFill>
                              <a:latin typeface="Cambria Math" panose="02040503050406030204" pitchFamily="18" charset="0"/>
                              <a:ea typeface="Cambria Math" panose="02040503050406030204" pitchFamily="18" charset="0"/>
                            </a:rPr>
                            <m:t>R</m:t>
                          </m:r>
                        </m:sub>
                      </m:sSub>
                      <m:r>
                        <a:rPr lang="en-US" sz="1600">
                          <a:solidFill>
                            <a:schemeClr val="bg1"/>
                          </a:solidFill>
                          <a:latin typeface="Cambria Math" panose="02040503050406030204" pitchFamily="18" charset="0"/>
                          <a:ea typeface="Cambria Math" panose="02040503050406030204" pitchFamily="18" charset="0"/>
                        </a:rPr>
                        <m:t>=</m:t>
                      </m:r>
                      <m:f>
                        <m:fPr>
                          <m:ctrlPr>
                            <a:rPr lang="en-US" sz="1600" i="1">
                              <a:solidFill>
                                <a:schemeClr val="bg1"/>
                              </a:solidFill>
                              <a:latin typeface="Cambria Math" panose="02040503050406030204" pitchFamily="18" charset="0"/>
                              <a:ea typeface="Cambria Math" panose="02040503050406030204" pitchFamily="18" charset="0"/>
                            </a:rPr>
                          </m:ctrlPr>
                        </m:fPr>
                        <m:num>
                          <m:r>
                            <a:rPr lang="en-US" sz="1600" i="1">
                              <a:solidFill>
                                <a:schemeClr val="bg1"/>
                              </a:solidFill>
                              <a:latin typeface="Cambria Math" panose="02040503050406030204" pitchFamily="18" charset="0"/>
                              <a:ea typeface="Cambria Math" panose="02040503050406030204" pitchFamily="18" charset="0"/>
                            </a:rPr>
                            <m:t>1</m:t>
                          </m:r>
                        </m:num>
                        <m:den>
                          <m:r>
                            <a:rPr lang="en-US" sz="1600" i="1">
                              <a:solidFill>
                                <a:schemeClr val="bg1"/>
                              </a:solidFill>
                              <a:latin typeface="Cambria Math" panose="02040503050406030204" pitchFamily="18" charset="0"/>
                              <a:ea typeface="Cambria Math" panose="02040503050406030204" pitchFamily="18" charset="0"/>
                            </a:rPr>
                            <m:t>2</m:t>
                          </m:r>
                        </m:den>
                      </m:f>
                      <m:d>
                        <m:dPr>
                          <m:begChr m:val="|"/>
                          <m:endChr m:val="|"/>
                          <m:ctrlPr>
                            <a:rPr lang="en-US" sz="1600" i="1">
                              <a:solidFill>
                                <a:schemeClr val="bg1"/>
                              </a:solidFill>
                              <a:latin typeface="Cambria Math" panose="02040503050406030204" pitchFamily="18" charset="0"/>
                              <a:ea typeface="Cambria Math" panose="02040503050406030204" pitchFamily="18" charset="0"/>
                            </a:rPr>
                          </m:ctrlPr>
                        </m:dPr>
                        <m:e>
                          <m:sSub>
                            <m:sSubPr>
                              <m:ctrlPr>
                                <a:rPr lang="en-US" sz="1600" b="1" i="1">
                                  <a:solidFill>
                                    <a:schemeClr val="bg1"/>
                                  </a:solidFill>
                                  <a:latin typeface="Cambria Math" panose="02040503050406030204" pitchFamily="18" charset="0"/>
                                </a:rPr>
                              </m:ctrlPr>
                            </m:sSubPr>
                            <m:e>
                              <m:r>
                                <a:rPr lang="en-US" sz="1600" b="1">
                                  <a:solidFill>
                                    <a:schemeClr val="bg1"/>
                                  </a:solidFill>
                                  <a:latin typeface="Cambria Math" panose="02040503050406030204" pitchFamily="18" charset="0"/>
                                </a:rPr>
                                <m:t>𝐕</m:t>
                              </m:r>
                            </m:e>
                            <m:sub>
                              <m:r>
                                <a:rPr lang="en-US" sz="1600" b="1">
                                  <a:solidFill>
                                    <a:schemeClr val="bg1"/>
                                  </a:solidFill>
                                  <a:latin typeface="Cambria Math" panose="02040503050406030204" pitchFamily="18" charset="0"/>
                                </a:rPr>
                                <m:t>𝐑</m:t>
                              </m:r>
                            </m:sub>
                          </m:sSub>
                        </m:e>
                      </m:d>
                      <m:sSub>
                        <m:sSubPr>
                          <m:ctrlPr>
                            <a:rPr lang="en-US" sz="1600" i="1">
                              <a:solidFill>
                                <a:schemeClr val="bg1"/>
                              </a:solidFill>
                              <a:latin typeface="Cambria Math" panose="02040503050406030204" pitchFamily="18" charset="0"/>
                            </a:rPr>
                          </m:ctrlPr>
                        </m:sSubPr>
                        <m:e>
                          <m:r>
                            <m:rPr>
                              <m:sty m:val="p"/>
                            </m:rPr>
                            <a:rPr lang="en-US" sz="1600">
                              <a:solidFill>
                                <a:schemeClr val="bg1"/>
                              </a:solidFill>
                              <a:latin typeface="Cambria Math" panose="02040503050406030204" pitchFamily="18" charset="0"/>
                            </a:rPr>
                            <m:t>I</m:t>
                          </m:r>
                        </m:e>
                        <m:sub>
                          <m:r>
                            <m:rPr>
                              <m:sty m:val="p"/>
                            </m:rPr>
                            <a:rPr lang="en-US" sz="1600">
                              <a:solidFill>
                                <a:schemeClr val="bg1"/>
                              </a:solidFill>
                              <a:latin typeface="Cambria Math" panose="02040503050406030204" pitchFamily="18" charset="0"/>
                            </a:rPr>
                            <m:t>m</m:t>
                          </m:r>
                        </m:sub>
                      </m:sSub>
                      <m:r>
                        <m:rPr>
                          <m:sty m:val="p"/>
                        </m:rPr>
                        <a:rPr lang="en-US" sz="1600">
                          <a:solidFill>
                            <a:schemeClr val="bg1"/>
                          </a:solidFill>
                          <a:latin typeface="Cambria Math" panose="02040503050406030204" pitchFamily="18" charset="0"/>
                          <a:ea typeface="Cambria Math" panose="02040503050406030204" pitchFamily="18" charset="0"/>
                        </a:rPr>
                        <m:t>cos</m:t>
                      </m:r>
                      <m:d>
                        <m:dPr>
                          <m:ctrlPr>
                            <a:rPr lang="en-US" sz="1600" i="1">
                              <a:solidFill>
                                <a:schemeClr val="bg1"/>
                              </a:solidFill>
                              <a:latin typeface="Cambria Math" panose="02040503050406030204" pitchFamily="18" charset="0"/>
                              <a:ea typeface="Cambria Math" panose="02040503050406030204" pitchFamily="18" charset="0"/>
                            </a:rPr>
                          </m:ctrlPr>
                        </m:dPr>
                        <m:e>
                          <m:r>
                            <a:rPr lang="en-US" sz="1600" i="1">
                              <a:solidFill>
                                <a:schemeClr val="bg1"/>
                              </a:solidFill>
                              <a:latin typeface="Cambria Math" panose="02040503050406030204" pitchFamily="18" charset="0"/>
                              <a:ea typeface="Cambria Math" panose="02040503050406030204" pitchFamily="18" charset="0"/>
                            </a:rPr>
                            <m:t>0˚</m:t>
                          </m:r>
                        </m:e>
                      </m:d>
                      <m:r>
                        <a:rPr lang="en-US" sz="1600" i="1">
                          <a:solidFill>
                            <a:schemeClr val="bg1"/>
                          </a:solidFill>
                          <a:latin typeface="Cambria Math" panose="02040503050406030204" pitchFamily="18" charset="0"/>
                        </a:rPr>
                        <m:t>=</m:t>
                      </m:r>
                      <m:f>
                        <m:fPr>
                          <m:ctrlPr>
                            <a:rPr lang="en-US" sz="1600" i="1">
                              <a:solidFill>
                                <a:schemeClr val="bg1"/>
                              </a:solidFill>
                              <a:latin typeface="Cambria Math" panose="02040503050406030204" pitchFamily="18" charset="0"/>
                              <a:ea typeface="Cambria Math" panose="02040503050406030204" pitchFamily="18" charset="0"/>
                            </a:rPr>
                          </m:ctrlPr>
                        </m:fPr>
                        <m:num>
                          <m:r>
                            <a:rPr lang="en-US" sz="1600" i="1">
                              <a:solidFill>
                                <a:schemeClr val="bg1"/>
                              </a:solidFill>
                              <a:latin typeface="Cambria Math" panose="02040503050406030204" pitchFamily="18" charset="0"/>
                              <a:ea typeface="Cambria Math" panose="02040503050406030204" pitchFamily="18" charset="0"/>
                            </a:rPr>
                            <m:t>1</m:t>
                          </m:r>
                        </m:num>
                        <m:den>
                          <m:r>
                            <a:rPr lang="en-US" sz="1600" i="1">
                              <a:solidFill>
                                <a:schemeClr val="bg1"/>
                              </a:solidFill>
                              <a:latin typeface="Cambria Math" panose="02040503050406030204" pitchFamily="18" charset="0"/>
                              <a:ea typeface="Cambria Math" panose="02040503050406030204" pitchFamily="18" charset="0"/>
                            </a:rPr>
                            <m:t>2</m:t>
                          </m:r>
                        </m:den>
                      </m:f>
                      <m:d>
                        <m:dPr>
                          <m:ctrlPr>
                            <a:rPr lang="en-US" sz="1600" i="1">
                              <a:solidFill>
                                <a:schemeClr val="bg1"/>
                              </a:solidFill>
                              <a:latin typeface="Cambria Math" panose="02040503050406030204" pitchFamily="18" charset="0"/>
                              <a:ea typeface="Cambria Math" panose="02040503050406030204" pitchFamily="18" charset="0"/>
                            </a:rPr>
                          </m:ctrlPr>
                        </m:dPr>
                        <m:e>
                          <m:r>
                            <a:rPr lang="en-US" sz="1600">
                              <a:solidFill>
                                <a:schemeClr val="bg1"/>
                              </a:solidFill>
                              <a:latin typeface="Cambria Math" panose="02040503050406030204" pitchFamily="18" charset="0"/>
                              <a:ea typeface="Cambria Math" panose="02040503050406030204" pitchFamily="18" charset="0"/>
                            </a:rPr>
                            <m:t>6.37 </m:t>
                          </m:r>
                          <m:r>
                            <m:rPr>
                              <m:sty m:val="p"/>
                            </m:rPr>
                            <a:rPr lang="en-US" sz="1600">
                              <a:solidFill>
                                <a:schemeClr val="bg1"/>
                              </a:solidFill>
                              <a:latin typeface="Cambria Math" panose="02040503050406030204" pitchFamily="18" charset="0"/>
                              <a:ea typeface="Cambria Math" panose="02040503050406030204" pitchFamily="18" charset="0"/>
                            </a:rPr>
                            <m:t>V</m:t>
                          </m:r>
                        </m:e>
                      </m:d>
                      <m:d>
                        <m:dPr>
                          <m:ctrlPr>
                            <a:rPr lang="en-US" sz="1600" i="1">
                              <a:solidFill>
                                <a:schemeClr val="bg1"/>
                              </a:solidFill>
                              <a:latin typeface="Cambria Math" panose="02040503050406030204" pitchFamily="18" charset="0"/>
                              <a:ea typeface="Cambria Math" panose="02040503050406030204" pitchFamily="18" charset="0"/>
                            </a:rPr>
                          </m:ctrlPr>
                        </m:dPr>
                        <m:e>
                          <m:r>
                            <a:rPr lang="en-US" sz="1600" i="1">
                              <a:solidFill>
                                <a:schemeClr val="bg1"/>
                              </a:solidFill>
                              <a:latin typeface="Cambria Math" panose="02040503050406030204" pitchFamily="18" charset="0"/>
                            </a:rPr>
                            <m:t>63.7</m:t>
                          </m:r>
                          <m:r>
                            <a:rPr lang="en-US" sz="1600">
                              <a:solidFill>
                                <a:schemeClr val="bg1"/>
                              </a:solidFill>
                              <a:latin typeface="Cambria Math" panose="02040503050406030204" pitchFamily="18" charset="0"/>
                            </a:rPr>
                            <m:t> </m:t>
                          </m:r>
                          <m:r>
                            <m:rPr>
                              <m:sty m:val="p"/>
                            </m:rPr>
                            <a:rPr lang="en-US" sz="1600">
                              <a:solidFill>
                                <a:schemeClr val="bg1"/>
                              </a:solidFill>
                              <a:latin typeface="Cambria Math" panose="02040503050406030204" pitchFamily="18" charset="0"/>
                            </a:rPr>
                            <m:t>mA</m:t>
                          </m:r>
                        </m:e>
                      </m:d>
                      <m:r>
                        <a:rPr lang="en-US" sz="1600" i="1">
                          <a:solidFill>
                            <a:schemeClr val="bg1"/>
                          </a:solidFill>
                          <a:latin typeface="Cambria Math" panose="02040503050406030204" pitchFamily="18" charset="0"/>
                        </a:rPr>
                        <m:t>=</m:t>
                      </m:r>
                      <m:r>
                        <a:rPr lang="en-US" sz="1600">
                          <a:solidFill>
                            <a:schemeClr val="bg1"/>
                          </a:solidFill>
                          <a:latin typeface="Cambria Math" panose="02040503050406030204" pitchFamily="18" charset="0"/>
                        </a:rPr>
                        <m:t>203 </m:t>
                      </m:r>
                      <m:r>
                        <m:rPr>
                          <m:sty m:val="p"/>
                        </m:rPr>
                        <a:rPr lang="en-US" sz="1600">
                          <a:solidFill>
                            <a:schemeClr val="bg1"/>
                          </a:solidFill>
                          <a:latin typeface="Cambria Math" panose="02040503050406030204" pitchFamily="18" charset="0"/>
                        </a:rPr>
                        <m:t>mW</m:t>
                      </m:r>
                      <m:r>
                        <a:rPr lang="en-US" sz="1600" i="1">
                          <a:solidFill>
                            <a:schemeClr val="bg1"/>
                          </a:solidFill>
                          <a:latin typeface="Cambria Math" panose="02040503050406030204" pitchFamily="18" charset="0"/>
                        </a:rPr>
                        <m:t>.    </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P</m:t>
                          </m:r>
                        </m:e>
                        <m:sub>
                          <m:r>
                            <m:rPr>
                              <m:sty m:val="p"/>
                            </m:rPr>
                            <a:rPr lang="en-US" sz="1600">
                              <a:solidFill>
                                <a:schemeClr val="bg1"/>
                              </a:solidFill>
                              <a:latin typeface="Cambria Math" panose="02040503050406030204" pitchFamily="18" charset="0"/>
                              <a:ea typeface="Cambria Math" panose="02040503050406030204" pitchFamily="18" charset="0"/>
                            </a:rPr>
                            <m:t>R</m:t>
                          </m:r>
                        </m:sub>
                      </m:sSub>
                      <m:r>
                        <a:rPr lang="en-US" sz="1600" i="1">
                          <a:solidFill>
                            <a:schemeClr val="bg1"/>
                          </a:solidFill>
                          <a:latin typeface="Cambria Math" panose="02040503050406030204" pitchFamily="18" charset="0"/>
                        </a:rPr>
                        <m:t>=</m:t>
                      </m:r>
                      <m:r>
                        <a:rPr lang="en-US" sz="1600">
                          <a:solidFill>
                            <a:schemeClr val="bg1"/>
                          </a:solidFill>
                          <a:latin typeface="Cambria Math" panose="02040503050406030204" pitchFamily="18" charset="0"/>
                        </a:rPr>
                        <m:t>203 </m:t>
                      </m:r>
                      <m:r>
                        <m:rPr>
                          <m:sty m:val="p"/>
                        </m:rPr>
                        <a:rPr lang="en-US" sz="1600">
                          <a:solidFill>
                            <a:schemeClr val="bg1"/>
                          </a:solidFill>
                          <a:latin typeface="Cambria Math" panose="02040503050406030204" pitchFamily="18" charset="0"/>
                        </a:rPr>
                        <m:t>mW</m:t>
                      </m:r>
                      <m:r>
                        <a:rPr lang="en-US" sz="1600" i="1">
                          <a:solidFill>
                            <a:schemeClr val="bg1"/>
                          </a:solidFill>
                          <a:latin typeface="Cambria Math" panose="02040503050406030204" pitchFamily="18" charset="0"/>
                        </a:rPr>
                        <m:t>.</m:t>
                      </m:r>
                    </m:oMath>
                  </m:oMathPara>
                </a14:m>
                <a:endParaRPr lang="en-US" sz="1600" dirty="0">
                  <a:solidFill>
                    <a:schemeClr val="bg1"/>
                  </a:solidFill>
                </a:endParaRPr>
              </a:p>
              <a:p>
                <a:pPr marL="285750" indent="-285750">
                  <a:spcAft>
                    <a:spcPts val="1200"/>
                  </a:spcAft>
                  <a:buFont typeface="Arial" panose="020B0604020202020204" pitchFamily="34" charset="0"/>
                  <a:buChar char="•"/>
                </a:pPr>
                <a:r>
                  <a:rPr lang="en-US" sz="1600" dirty="0">
                    <a:solidFill>
                      <a:schemeClr val="bg1"/>
                    </a:solidFill>
                    <a:latin typeface="+mn-lt"/>
                  </a:rPr>
                  <a:t>Power is only dissipated in resistor R.</a:t>
                </a:r>
              </a:p>
            </p:txBody>
          </p:sp>
        </mc:Choice>
        <mc:Fallback xmlns="">
          <p:sp>
            <p:nvSpPr>
              <p:cNvPr id="6" name="TextBox 5"/>
              <p:cNvSpPr txBox="1">
                <a:spLocks noRot="1" noChangeAspect="1" noMove="1" noResize="1" noEditPoints="1" noAdjustHandles="1" noChangeArrowheads="1" noChangeShapeType="1" noTextEdit="1"/>
              </p:cNvSpPr>
              <p:nvPr/>
            </p:nvSpPr>
            <p:spPr>
              <a:xfrm>
                <a:off x="355105" y="627577"/>
                <a:ext cx="11576482" cy="5986254"/>
              </a:xfrm>
              <a:prstGeom prst="rect">
                <a:avLst/>
              </a:prstGeom>
              <a:blipFill>
                <a:blip r:embed="rId2"/>
                <a:stretch>
                  <a:fillRect l="-52"/>
                </a:stretch>
              </a:blipFill>
              <a:ln w="57150">
                <a:solidFill>
                  <a:schemeClr val="accent1"/>
                </a:solidFill>
              </a:ln>
            </p:spPr>
            <p:txBody>
              <a:bodyPr/>
              <a:lstStyle/>
              <a:p>
                <a:r>
                  <a:rPr lang="en-US">
                    <a:noFill/>
                  </a:rPr>
                  <a:t> </a:t>
                </a:r>
              </a:p>
            </p:txBody>
          </p:sp>
        </mc:Fallback>
      </mc:AlternateContent>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9137" y="701759"/>
            <a:ext cx="4656636" cy="2503084"/>
          </a:xfrm>
          <a:prstGeom prst="rect">
            <a:avLst/>
          </a:prstGeom>
        </p:spPr>
      </p:pic>
    </p:spTree>
    <p:extLst>
      <p:ext uri="{BB962C8B-B14F-4D97-AF65-F5344CB8AC3E}">
        <p14:creationId xmlns:p14="http://schemas.microsoft.com/office/powerpoint/2010/main" val="422801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 calcmode="lin" valueType="num">
                                      <p:cBhvr additive="base">
                                        <p:cTn id="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anim calcmode="lin" valueType="num">
                                      <p:cBhvr additive="base">
                                        <p:cTn id="1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anim calcmode="lin" valueType="num">
                                      <p:cBhvr additive="base">
                                        <p:cTn id="1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anim calcmode="lin" valueType="num">
                                      <p:cBhvr additive="base">
                                        <p:cTn id="21"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8" end="8"/>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anim calcmode="lin" valueType="num">
                                      <p:cBhvr additive="base">
                                        <p:cTn id="25"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anim calcmode="lin" valueType="num">
                                      <p:cBhvr additive="base">
                                        <p:cTn id="31"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 calcmode="lin" valueType="num">
                                      <p:cBhvr additive="base">
                                        <p:cTn id="37"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11" end="11"/>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6">
                                            <p:txEl>
                                              <p:pRg st="12" end="12"/>
                                            </p:txEl>
                                          </p:spTgt>
                                        </p:tgtEl>
                                        <p:attrNameLst>
                                          <p:attrName>style.visibility</p:attrName>
                                        </p:attrNameLst>
                                      </p:cBhvr>
                                      <p:to>
                                        <p:strVal val="visible"/>
                                      </p:to>
                                    </p:set>
                                    <p:anim calcmode="lin" valueType="num">
                                      <p:cBhvr additive="base">
                                        <p:cTn id="41"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12" end="12"/>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6">
                                            <p:txEl>
                                              <p:pRg st="13" end="13"/>
                                            </p:txEl>
                                          </p:spTgt>
                                        </p:tgtEl>
                                        <p:attrNameLst>
                                          <p:attrName>style.visibility</p:attrName>
                                        </p:attrNameLst>
                                      </p:cBhvr>
                                      <p:to>
                                        <p:strVal val="visible"/>
                                      </p:to>
                                    </p:set>
                                    <p:anim calcmode="lin" valueType="num">
                                      <p:cBhvr additive="base">
                                        <p:cTn id="45" dur="500" fill="hold"/>
                                        <p:tgtEl>
                                          <p:spTgt spid="6">
                                            <p:txEl>
                                              <p:pRg st="13" end="1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Grp="1" noChangeArrowheads="1"/>
          </p:cNvSpPr>
          <p:nvPr>
            <p:ph type="title"/>
          </p:nvPr>
        </p:nvSpPr>
        <p:spPr>
          <a:xfrm>
            <a:off x="3009530" y="20180"/>
            <a:ext cx="5563664" cy="680826"/>
          </a:xfrm>
        </p:spPr>
        <p:txBody>
          <a:bodyPr>
            <a:noAutofit/>
          </a:bodyPr>
          <a:lstStyle/>
          <a:p>
            <a:r>
              <a:rPr lang="en-US" altLang="en-US" sz="4000" dirty="0"/>
              <a:t>Average Power Summary</a:t>
            </a:r>
          </a:p>
        </p:txBody>
      </p:sp>
      <mc:AlternateContent xmlns:mc="http://schemas.openxmlformats.org/markup-compatibility/2006">
        <mc:Choice xmlns:a14="http://schemas.microsoft.com/office/drawing/2010/main" Requires="a14">
          <p:sp>
            <p:nvSpPr>
              <p:cNvPr id="2" name="TextBox 1"/>
              <p:cNvSpPr txBox="1"/>
              <p:nvPr/>
            </p:nvSpPr>
            <p:spPr>
              <a:xfrm>
                <a:off x="461639" y="859293"/>
                <a:ext cx="11310151" cy="5319918"/>
              </a:xfrm>
              <a:prstGeom prst="rect">
                <a:avLst/>
              </a:prstGeom>
              <a:solidFill>
                <a:schemeClr val="tx1">
                  <a:lumMod val="95000"/>
                </a:schemeClr>
              </a:solidFill>
              <a:ln w="57150">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rgbClr val="000000"/>
                          </a:solidFill>
                          <a:latin typeface="Cambria Math" panose="02040503050406030204" pitchFamily="18" charset="0"/>
                          <a:ea typeface="Cambria Math" panose="02040503050406030204" pitchFamily="18" charset="0"/>
                        </a:rPr>
                        <m:t>Average</m:t>
                      </m:r>
                      <m:r>
                        <a:rPr lang="en-US" smtClean="0">
                          <a:solidFill>
                            <a:srgbClr val="000000"/>
                          </a:solidFill>
                          <a:latin typeface="Cambria Math" panose="02040503050406030204" pitchFamily="18" charset="0"/>
                          <a:ea typeface="Cambria Math" panose="02040503050406030204" pitchFamily="18" charset="0"/>
                        </a:rPr>
                        <m:t> </m:t>
                      </m:r>
                      <m:r>
                        <m:rPr>
                          <m:sty m:val="p"/>
                        </m:rPr>
                        <a:rPr lang="en-US" smtClean="0">
                          <a:solidFill>
                            <a:srgbClr val="000000"/>
                          </a:solidFill>
                          <a:latin typeface="Cambria Math" panose="02040503050406030204" pitchFamily="18" charset="0"/>
                          <a:ea typeface="Cambria Math" panose="02040503050406030204" pitchFamily="18" charset="0"/>
                        </a:rPr>
                        <m:t>Power</m:t>
                      </m:r>
                      <m:r>
                        <a:rPr lang="en-US" smtClean="0">
                          <a:solidFill>
                            <a:srgbClr val="000000"/>
                          </a:solidFill>
                          <a:latin typeface="Cambria Math" panose="02040503050406030204" pitchFamily="18" charset="0"/>
                          <a:ea typeface="Cambria Math" panose="02040503050406030204" pitchFamily="18" charset="0"/>
                        </a:rPr>
                        <m:t> </m:t>
                      </m:r>
                      <m:r>
                        <m:rPr>
                          <m:sty m:val="p"/>
                        </m:rPr>
                        <a:rPr lang="en-US" smtClean="0">
                          <a:solidFill>
                            <a:srgbClr val="000000"/>
                          </a:solidFill>
                          <a:latin typeface="Cambria Math" panose="02040503050406030204" pitchFamily="18" charset="0"/>
                          <a:ea typeface="Cambria Math" panose="02040503050406030204" pitchFamily="18" charset="0"/>
                        </a:rPr>
                        <m:t>P</m:t>
                      </m:r>
                      <m:r>
                        <a:rPr lang="en-US"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1</m:t>
                          </m:r>
                        </m:num>
                        <m:den>
                          <m:r>
                            <a:rPr lang="en-US" i="1">
                              <a:solidFill>
                                <a:srgbClr val="000000"/>
                              </a:solidFill>
                              <a:latin typeface="Cambria Math" panose="02040503050406030204" pitchFamily="18" charset="0"/>
                              <a:ea typeface="Cambria Math" panose="02040503050406030204" pitchFamily="18" charset="0"/>
                            </a:rPr>
                            <m:t>2</m:t>
                          </m:r>
                        </m:den>
                      </m:f>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V</m:t>
                          </m:r>
                        </m:e>
                        <m:sub>
                          <m:r>
                            <m:rPr>
                              <m:sty m:val="p"/>
                            </m:rPr>
                            <a:rPr lang="en-US">
                              <a:solidFill>
                                <a:srgbClr val="000000"/>
                              </a:solidFill>
                              <a:latin typeface="Cambria Math" panose="02040503050406030204" pitchFamily="18" charset="0"/>
                            </a:rPr>
                            <m:t>m</m:t>
                          </m:r>
                        </m:sub>
                      </m:sSub>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I</m:t>
                          </m:r>
                        </m:e>
                        <m:sub>
                          <m:r>
                            <m:rPr>
                              <m:sty m:val="p"/>
                            </m:rPr>
                            <a:rPr lang="en-US">
                              <a:solidFill>
                                <a:srgbClr val="000000"/>
                              </a:solidFill>
                              <a:latin typeface="Cambria Math" panose="02040503050406030204" pitchFamily="18" charset="0"/>
                            </a:rPr>
                            <m:t>m</m:t>
                          </m:r>
                        </m:sub>
                      </m:sSub>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cos</m:t>
                          </m:r>
                        </m:fName>
                        <m:e>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θ</m:t>
                                  </m:r>
                                </m:e>
                                <m:sub>
                                  <m:r>
                                    <m:rPr>
                                      <m:sty m:val="p"/>
                                    </m:rPr>
                                    <a:rPr lang="en-US">
                                      <a:solidFill>
                                        <a:srgbClr val="000000"/>
                                      </a:solidFill>
                                      <a:latin typeface="Cambria Math" panose="02040503050406030204" pitchFamily="18" charset="0"/>
                                      <a:ea typeface="Cambria Math" panose="02040503050406030204" pitchFamily="18" charset="0"/>
                                    </a:rPr>
                                    <m:t>v</m:t>
                                  </m:r>
                                </m:sub>
                              </m:sSub>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θ</m:t>
                                  </m:r>
                                </m:e>
                                <m:sub>
                                  <m:r>
                                    <m:rPr>
                                      <m:sty m:val="p"/>
                                    </m:rPr>
                                    <a:rPr lang="en-US">
                                      <a:solidFill>
                                        <a:srgbClr val="000000"/>
                                      </a:solidFill>
                                      <a:latin typeface="Cambria Math" panose="02040503050406030204" pitchFamily="18" charset="0"/>
                                      <a:ea typeface="Cambria Math" panose="02040503050406030204" pitchFamily="18" charset="0"/>
                                    </a:rPr>
                                    <m:t>i</m:t>
                                  </m:r>
                                </m:sub>
                              </m:sSub>
                            </m:e>
                          </m:d>
                          <m:r>
                            <a:rPr lang="en-US" b="0" i="1" smtClean="0">
                              <a:solidFill>
                                <a:srgbClr val="000000"/>
                              </a:solidFill>
                              <a:latin typeface="Cambria Math" panose="02040503050406030204" pitchFamily="18" charset="0"/>
                              <a:ea typeface="Cambria Math" panose="02040503050406030204" pitchFamily="18" charset="0"/>
                            </a:rPr>
                            <m:t>=</m:t>
                          </m:r>
                        </m:e>
                      </m:func>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V</m:t>
                          </m:r>
                        </m:e>
                        <m:sub>
                          <m:r>
                            <m:rPr>
                              <m:sty m:val="p"/>
                            </m:rPr>
                            <a:rPr lang="en-US">
                              <a:solidFill>
                                <a:srgbClr val="000000"/>
                              </a:solidFill>
                              <a:latin typeface="Cambria Math" panose="02040503050406030204" pitchFamily="18" charset="0"/>
                            </a:rPr>
                            <m:t>rms</m:t>
                          </m:r>
                        </m:sub>
                      </m:sSub>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I</m:t>
                          </m:r>
                        </m:e>
                        <m:sub>
                          <m:r>
                            <m:rPr>
                              <m:sty m:val="p"/>
                            </m:rPr>
                            <a:rPr lang="en-US">
                              <a:solidFill>
                                <a:srgbClr val="000000"/>
                              </a:solidFill>
                              <a:latin typeface="Cambria Math" panose="02040503050406030204" pitchFamily="18" charset="0"/>
                            </a:rPr>
                            <m:t>rms</m:t>
                          </m:r>
                        </m:sub>
                      </m:sSub>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cos</m:t>
                          </m:r>
                        </m:fName>
                        <m:e>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θ</m:t>
                                  </m:r>
                                </m:e>
                                <m:sub>
                                  <m:r>
                                    <m:rPr>
                                      <m:sty m:val="p"/>
                                    </m:rPr>
                                    <a:rPr lang="en-US">
                                      <a:solidFill>
                                        <a:srgbClr val="000000"/>
                                      </a:solidFill>
                                      <a:latin typeface="Cambria Math" panose="02040503050406030204" pitchFamily="18" charset="0"/>
                                      <a:ea typeface="Cambria Math" panose="02040503050406030204" pitchFamily="18" charset="0"/>
                                    </a:rPr>
                                    <m:t>v</m:t>
                                  </m:r>
                                </m:sub>
                              </m:sSub>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θ</m:t>
                                  </m:r>
                                </m:e>
                                <m:sub>
                                  <m:r>
                                    <m:rPr>
                                      <m:sty m:val="p"/>
                                    </m:rPr>
                                    <a:rPr lang="en-US">
                                      <a:solidFill>
                                        <a:srgbClr val="000000"/>
                                      </a:solidFill>
                                      <a:latin typeface="Cambria Math" panose="02040503050406030204" pitchFamily="18" charset="0"/>
                                      <a:ea typeface="Cambria Math" panose="02040503050406030204" pitchFamily="18" charset="0"/>
                                    </a:rPr>
                                    <m:t>i</m:t>
                                  </m:r>
                                </m:sub>
                              </m:sSub>
                            </m:e>
                          </m:d>
                        </m:e>
                      </m:func>
                      <m:r>
                        <a:rPr lang="en-US" b="0" i="1" smtClean="0">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000000"/>
                  </a:solidFill>
                  <a:latin typeface="+mn-lt"/>
                  <a:ea typeface="Cambria Math" panose="02040503050406030204" pitchFamily="18" charset="0"/>
                </a:endParaRPr>
              </a:p>
              <a:p>
                <a:endParaRPr lang="en-US" dirty="0">
                  <a:solidFill>
                    <a:srgbClr val="000000"/>
                  </a:solidFill>
                  <a:latin typeface="+mn-lt"/>
                  <a:ea typeface="Cambria Math" panose="02040503050406030204" pitchFamily="18" charset="0"/>
                </a:endParaRPr>
              </a:p>
              <a:p>
                <a:pPr marL="285750" indent="-285750">
                  <a:buFont typeface="Arial" panose="020B0604020202020204" pitchFamily="34" charset="0"/>
                  <a:buChar char="•"/>
                </a:pPr>
                <a:r>
                  <a:rPr lang="en-US" dirty="0">
                    <a:solidFill>
                      <a:srgbClr val="000000"/>
                    </a:solidFill>
                    <a:latin typeface="+mn-lt"/>
                  </a:rPr>
                  <a:t>cos(</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θ</m:t>
                        </m:r>
                      </m:e>
                      <m:sub>
                        <m:r>
                          <m:rPr>
                            <m:sty m:val="p"/>
                          </m:rPr>
                          <a:rPr lang="en-US">
                            <a:solidFill>
                              <a:srgbClr val="000000"/>
                            </a:solidFill>
                            <a:latin typeface="Cambria Math" panose="02040503050406030204" pitchFamily="18" charset="0"/>
                            <a:ea typeface="Cambria Math" panose="02040503050406030204" pitchFamily="18" charset="0"/>
                          </a:rPr>
                          <m:t>v</m:t>
                        </m:r>
                      </m:sub>
                    </m:sSub>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θ</m:t>
                        </m:r>
                      </m:e>
                      <m:sub>
                        <m:r>
                          <m:rPr>
                            <m:sty m:val="p"/>
                          </m:rPr>
                          <a:rPr lang="en-US">
                            <a:solidFill>
                              <a:srgbClr val="000000"/>
                            </a:solidFill>
                            <a:latin typeface="Cambria Math" panose="02040503050406030204" pitchFamily="18" charset="0"/>
                            <a:ea typeface="Cambria Math" panose="02040503050406030204" pitchFamily="18" charset="0"/>
                          </a:rPr>
                          <m:t>i</m:t>
                        </m:r>
                      </m:sub>
                    </m:sSub>
                  </m:oMath>
                </a14:m>
                <a:r>
                  <a:rPr lang="en-US" dirty="0">
                    <a:solidFill>
                      <a:srgbClr val="000000"/>
                    </a:solidFill>
                    <a:latin typeface="+mn-lt"/>
                  </a:rPr>
                  <a:t>) = cos(</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θ</m:t>
                        </m:r>
                      </m:e>
                      <m:sub>
                        <m:r>
                          <m:rPr>
                            <m:sty m:val="p"/>
                          </m:rPr>
                          <a:rPr lang="en-US">
                            <a:solidFill>
                              <a:srgbClr val="000000"/>
                            </a:solidFill>
                            <a:latin typeface="Cambria Math" panose="02040503050406030204" pitchFamily="18" charset="0"/>
                            <a:ea typeface="Cambria Math" panose="02040503050406030204" pitchFamily="18" charset="0"/>
                          </a:rPr>
                          <m:t>i</m:t>
                        </m:r>
                      </m:sub>
                    </m:sSub>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θ</m:t>
                        </m:r>
                      </m:e>
                      <m:sub>
                        <m:r>
                          <m:rPr>
                            <m:sty m:val="p"/>
                          </m:rPr>
                          <a:rPr lang="en-US">
                            <a:solidFill>
                              <a:srgbClr val="000000"/>
                            </a:solidFill>
                            <a:latin typeface="Cambria Math" panose="02040503050406030204" pitchFamily="18" charset="0"/>
                            <a:ea typeface="Cambria Math" panose="02040503050406030204" pitchFamily="18" charset="0"/>
                          </a:rPr>
                          <m:t>v</m:t>
                        </m:r>
                      </m:sub>
                    </m:sSub>
                  </m:oMath>
                </a14:m>
                <a:r>
                  <a:rPr lang="en-US" dirty="0">
                    <a:solidFill>
                      <a:srgbClr val="000000"/>
                    </a:solidFill>
                    <a:latin typeface="+mn-lt"/>
                  </a:rPr>
                  <a:t>). So only phase difference between v(t) and </a:t>
                </a:r>
                <a:r>
                  <a:rPr lang="en-US" dirty="0" err="1">
                    <a:solidFill>
                      <a:srgbClr val="000000"/>
                    </a:solidFill>
                    <a:latin typeface="+mn-lt"/>
                  </a:rPr>
                  <a:t>i</a:t>
                </a:r>
                <a:r>
                  <a:rPr lang="en-US" dirty="0">
                    <a:solidFill>
                      <a:srgbClr val="000000"/>
                    </a:solidFill>
                    <a:latin typeface="+mn-lt"/>
                  </a:rPr>
                  <a:t>(t) matters.</a:t>
                </a:r>
              </a:p>
              <a:p>
                <a:endParaRPr lang="en-US" dirty="0">
                  <a:solidFill>
                    <a:srgbClr val="000000"/>
                  </a:solidFill>
                  <a:latin typeface="+mn-lt"/>
                </a:endParaRPr>
              </a:p>
              <a:p>
                <a:pPr marL="285750" indent="-28575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V</m:t>
                        </m:r>
                      </m:e>
                      <m:sub>
                        <m:r>
                          <m:rPr>
                            <m:sty m:val="p"/>
                          </m:rPr>
                          <a:rPr lang="en-US">
                            <a:solidFill>
                              <a:srgbClr val="000000"/>
                            </a:solidFill>
                            <a:latin typeface="Cambria Math" panose="02040503050406030204" pitchFamily="18" charset="0"/>
                          </a:rPr>
                          <m:t>rms</m:t>
                        </m:r>
                      </m:sub>
                    </m:sSub>
                    <m:r>
                      <a:rPr lang="en-US">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0.707</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V</m:t>
                        </m:r>
                      </m:e>
                      <m:sub>
                        <m:r>
                          <m:rPr>
                            <m:sty m:val="p"/>
                          </m:rPr>
                          <a:rPr lang="en-US">
                            <a:solidFill>
                              <a:srgbClr val="000000"/>
                            </a:solidFill>
                            <a:latin typeface="Cambria Math" panose="02040503050406030204" pitchFamily="18" charset="0"/>
                            <a:ea typeface="Cambria Math" panose="02040503050406030204" pitchFamily="18" charset="0"/>
                          </a:rPr>
                          <m:t>m</m:t>
                        </m:r>
                      </m:sub>
                    </m:sSub>
                    <m:r>
                      <a:rPr lang="en-US" i="1" smtClean="0">
                        <a:solidFill>
                          <a:srgbClr val="000000"/>
                        </a:solidFill>
                        <a:latin typeface="Cambria Math" panose="02040503050406030204" pitchFamily="18" charset="0"/>
                        <a:ea typeface="Cambria Math" panose="02040503050406030204" pitchFamily="18" charset="0"/>
                      </a:rPr>
                      <m:t>, </m:t>
                    </m:r>
                    <m:r>
                      <m:rPr>
                        <m:sty m:val="p"/>
                      </m:rPr>
                      <a:rPr lang="en-US" smtClean="0">
                        <a:solidFill>
                          <a:srgbClr val="000000"/>
                        </a:solidFill>
                        <a:latin typeface="Cambria Math" panose="02040503050406030204" pitchFamily="18" charset="0"/>
                        <a:ea typeface="Cambria Math" panose="02040503050406030204" pitchFamily="18" charset="0"/>
                      </a:rPr>
                      <m:t>and</m:t>
                    </m:r>
                    <m:sSub>
                      <m:sSubPr>
                        <m:ctrlPr>
                          <a:rPr lang="en-US" i="1" smtClean="0">
                            <a:solidFill>
                              <a:srgbClr val="000000"/>
                            </a:solidFill>
                            <a:latin typeface="Cambria Math" panose="02040503050406030204" pitchFamily="18" charset="0"/>
                          </a:rPr>
                        </m:ctrlPr>
                      </m:sSubPr>
                      <m:e>
                        <m:r>
                          <a:rPr lang="en-US" smtClean="0">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I</m:t>
                        </m:r>
                      </m:e>
                      <m:sub>
                        <m:r>
                          <m:rPr>
                            <m:sty m:val="p"/>
                          </m:rPr>
                          <a:rPr lang="en-US">
                            <a:solidFill>
                              <a:srgbClr val="000000"/>
                            </a:solidFill>
                            <a:latin typeface="Cambria Math" panose="02040503050406030204" pitchFamily="18" charset="0"/>
                          </a:rPr>
                          <m:t>rms</m:t>
                        </m:r>
                      </m:sub>
                    </m:sSub>
                    <m:r>
                      <a:rPr lang="en-US"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0.707</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I</m:t>
                        </m:r>
                      </m:e>
                      <m:sub>
                        <m:r>
                          <m:rPr>
                            <m:sty m:val="p"/>
                          </m:rPr>
                          <a:rPr lang="en-US">
                            <a:solidFill>
                              <a:srgbClr val="000000"/>
                            </a:solidFill>
                            <a:latin typeface="Cambria Math" panose="02040503050406030204" pitchFamily="18" charset="0"/>
                            <a:ea typeface="Cambria Math" panose="02040503050406030204" pitchFamily="18" charset="0"/>
                          </a:rPr>
                          <m:t>m</m:t>
                        </m:r>
                      </m:sub>
                    </m:sSub>
                    <m:r>
                      <a:rPr lang="en-US" i="1" smtClean="0">
                        <a:solidFill>
                          <a:srgbClr val="000000"/>
                        </a:solidFill>
                        <a:latin typeface="Cambria Math" panose="02040503050406030204" pitchFamily="18" charset="0"/>
                        <a:ea typeface="Cambria Math" panose="02040503050406030204" pitchFamily="18" charset="0"/>
                      </a:rPr>
                      <m:t> </m:t>
                    </m:r>
                    <m:r>
                      <m:rPr>
                        <m:sty m:val="p"/>
                      </m:rPr>
                      <a:rPr lang="en-US" smtClean="0">
                        <a:solidFill>
                          <a:srgbClr val="000000"/>
                        </a:solidFill>
                        <a:latin typeface="Cambria Math" panose="02040503050406030204" pitchFamily="18" charset="0"/>
                        <a:ea typeface="Cambria Math" panose="02040503050406030204" pitchFamily="18" charset="0"/>
                      </a:rPr>
                      <m:t>for</m:t>
                    </m:r>
                    <m:r>
                      <a:rPr lang="en-US" smtClean="0">
                        <a:solidFill>
                          <a:srgbClr val="000000"/>
                        </a:solidFill>
                        <a:latin typeface="Cambria Math" panose="02040503050406030204" pitchFamily="18" charset="0"/>
                        <a:ea typeface="Cambria Math" panose="02040503050406030204" pitchFamily="18" charset="0"/>
                      </a:rPr>
                      <m:t> </m:t>
                    </m:r>
                    <m:r>
                      <m:rPr>
                        <m:sty m:val="p"/>
                      </m:rPr>
                      <a:rPr lang="en-US" smtClean="0">
                        <a:solidFill>
                          <a:srgbClr val="000000"/>
                        </a:solidFill>
                        <a:latin typeface="Cambria Math" panose="02040503050406030204" pitchFamily="18" charset="0"/>
                        <a:ea typeface="Cambria Math" panose="02040503050406030204" pitchFamily="18" charset="0"/>
                      </a:rPr>
                      <m:t>sinusoids</m:t>
                    </m:r>
                    <m:r>
                      <a:rPr lang="en-US" i="1" smtClean="0">
                        <a:solidFill>
                          <a:srgbClr val="000000"/>
                        </a:solidFill>
                        <a:latin typeface="Cambria Math" panose="02040503050406030204" pitchFamily="18" charset="0"/>
                        <a:ea typeface="Cambria Math" panose="02040503050406030204" pitchFamily="18" charset="0"/>
                      </a:rPr>
                      <m:t>.</m:t>
                    </m:r>
                  </m:oMath>
                </a14:m>
                <a:endParaRPr lang="en-US" dirty="0">
                  <a:solidFill>
                    <a:srgbClr val="000000"/>
                  </a:solidFill>
                  <a:latin typeface="+mn-lt"/>
                </a:endParaRPr>
              </a:p>
              <a:p>
                <a:pPr marL="285750" indent="-285750">
                  <a:buFont typeface="Arial" panose="020B0604020202020204" pitchFamily="34" charset="0"/>
                  <a:buChar char="•"/>
                </a:pPr>
                <a:endParaRPr lang="en-US" dirty="0">
                  <a:solidFill>
                    <a:srgbClr val="000000"/>
                  </a:solidFill>
                  <a:latin typeface="+mn-lt"/>
                </a:endParaRPr>
              </a:p>
              <a:p>
                <a:pPr marL="285750" indent="-285750">
                  <a:buFont typeface="Arial" panose="020B0604020202020204" pitchFamily="34" charset="0"/>
                  <a:buChar char="•"/>
                </a:pPr>
                <a:r>
                  <a:rPr lang="en-US" dirty="0">
                    <a:solidFill>
                      <a:srgbClr val="000000"/>
                    </a:solidFill>
                    <a:latin typeface="+mn-lt"/>
                  </a:rPr>
                  <a:t>Ideal inductors and capacitors don’t consume power.</a:t>
                </a:r>
              </a:p>
              <a:p>
                <a:pPr marL="285750" indent="-285750">
                  <a:buFont typeface="Arial" panose="020B0604020202020204" pitchFamily="34" charset="0"/>
                  <a:buChar char="•"/>
                </a:pPr>
                <a:endParaRPr lang="en-US" dirty="0">
                  <a:solidFill>
                    <a:srgbClr val="000000"/>
                  </a:solidFill>
                  <a:latin typeface="+mn-lt"/>
                </a:endParaRPr>
              </a:p>
              <a:p>
                <a:pPr marL="285750" indent="-285750">
                  <a:buFont typeface="Arial" panose="020B0604020202020204" pitchFamily="34" charset="0"/>
                  <a:buChar char="•"/>
                </a:pPr>
                <a:r>
                  <a:rPr lang="en-US" dirty="0">
                    <a:solidFill>
                      <a:srgbClr val="000000"/>
                    </a:solidFill>
                    <a:latin typeface="+mn-lt"/>
                  </a:rPr>
                  <a:t>The Passive Sign Convention defines electrical power as being positive when it is dissipated (passive device) and negative when is </a:t>
                </a:r>
                <a:r>
                  <a:rPr lang="en-US" dirty="0" err="1">
                    <a:solidFill>
                      <a:srgbClr val="000000"/>
                    </a:solidFill>
                    <a:latin typeface="+mn-lt"/>
                  </a:rPr>
                  <a:t>is</a:t>
                </a:r>
                <a:r>
                  <a:rPr lang="en-US" dirty="0">
                    <a:solidFill>
                      <a:srgbClr val="000000"/>
                    </a:solidFill>
                    <a:latin typeface="+mn-lt"/>
                  </a:rPr>
                  <a:t> generated (active device).</a:t>
                </a:r>
              </a:p>
              <a:p>
                <a:pPr marL="285750" indent="-285750">
                  <a:buFont typeface="Arial" panose="020B0604020202020204" pitchFamily="34" charset="0"/>
                  <a:buChar char="•"/>
                </a:pPr>
                <a:endParaRPr lang="en-US" dirty="0">
                  <a:solidFill>
                    <a:srgbClr val="000000"/>
                  </a:solidFill>
                  <a:latin typeface="+mn-lt"/>
                </a:endParaRPr>
              </a:p>
              <a:p>
                <a:pPr marL="285750" indent="-285750">
                  <a:buFont typeface="Arial" panose="020B0604020202020204" pitchFamily="34" charset="0"/>
                  <a:buChar char="•"/>
                </a:pPr>
                <a:r>
                  <a:rPr lang="en-US" dirty="0">
                    <a:solidFill>
                      <a:srgbClr val="000000"/>
                    </a:solidFill>
                    <a:latin typeface="+mn-lt"/>
                  </a:rPr>
                  <a:t>Passive sign convention commonly used DC circuit analysis and programs such as </a:t>
                </a:r>
                <a:r>
                  <a:rPr lang="en-US" dirty="0" err="1">
                    <a:solidFill>
                      <a:srgbClr val="000000"/>
                    </a:solidFill>
                    <a:latin typeface="+mn-lt"/>
                  </a:rPr>
                  <a:t>LTspice</a:t>
                </a:r>
                <a:r>
                  <a:rPr lang="en-US" dirty="0">
                    <a:solidFill>
                      <a:srgbClr val="000000"/>
                    </a:solidFill>
                    <a:latin typeface="+mn-lt"/>
                  </a:rPr>
                  <a:t>.</a:t>
                </a:r>
              </a:p>
              <a:p>
                <a:pPr marL="285750" indent="-285750">
                  <a:buFont typeface="Arial" panose="020B0604020202020204" pitchFamily="34" charset="0"/>
                  <a:buChar char="•"/>
                </a:pPr>
                <a:endParaRPr lang="en-US" dirty="0">
                  <a:solidFill>
                    <a:srgbClr val="000000"/>
                  </a:solidFill>
                  <a:latin typeface="+mn-lt"/>
                </a:endParaRPr>
              </a:p>
              <a:p>
                <a:pPr marL="285750" indent="-285750">
                  <a:buFont typeface="Arial" panose="020B0604020202020204" pitchFamily="34" charset="0"/>
                  <a:buChar char="•"/>
                </a:pPr>
                <a:r>
                  <a:rPr lang="en-US" dirty="0">
                    <a:solidFill>
                      <a:srgbClr val="000000"/>
                    </a:solidFill>
                    <a:latin typeface="+mn-lt"/>
                  </a:rPr>
                  <a:t>Standard practice for AC power industry is to use positive values for both source and load power, then indicating power sourced and power dissipated. </a:t>
                </a:r>
              </a:p>
              <a:p>
                <a:pPr marL="285750" indent="-285750">
                  <a:buFont typeface="Arial" panose="020B0604020202020204" pitchFamily="34" charset="0"/>
                  <a:buChar char="•"/>
                </a:pPr>
                <a:endParaRPr lang="en-US" dirty="0">
                  <a:solidFill>
                    <a:srgbClr val="000000"/>
                  </a:solidFill>
                  <a:latin typeface="+mn-lt"/>
                </a:endParaRPr>
              </a:p>
              <a:p>
                <a:pPr marL="285750" indent="-285750">
                  <a:buFont typeface="Arial" panose="020B0604020202020204" pitchFamily="34" charset="0"/>
                  <a:buChar char="•"/>
                </a:pPr>
                <a:r>
                  <a:rPr lang="en-US" dirty="0">
                    <a:solidFill>
                      <a:srgbClr val="000000"/>
                    </a:solidFill>
                    <a:latin typeface="+mn-lt"/>
                  </a:rPr>
                  <a:t>Manufacturers don’t want to advertise a generator with a negative power output.</a:t>
                </a:r>
              </a:p>
              <a:p>
                <a:pPr marL="285750" indent="-285750">
                  <a:buFont typeface="Arial" panose="020B0604020202020204" pitchFamily="34" charset="0"/>
                  <a:buChar char="•"/>
                </a:pPr>
                <a:endParaRPr lang="en-US" dirty="0">
                  <a:solidFill>
                    <a:srgbClr val="000000"/>
                  </a:solidFill>
                  <a:latin typeface="+mn-lt"/>
                </a:endParaRPr>
              </a:p>
            </p:txBody>
          </p:sp>
        </mc:Choice>
        <mc:Fallback>
          <p:sp>
            <p:nvSpPr>
              <p:cNvPr id="2" name="TextBox 1"/>
              <p:cNvSpPr txBox="1">
                <a:spLocks noRot="1" noChangeAspect="1" noMove="1" noResize="1" noEditPoints="1" noAdjustHandles="1" noChangeArrowheads="1" noChangeShapeType="1" noTextEdit="1"/>
              </p:cNvSpPr>
              <p:nvPr/>
            </p:nvSpPr>
            <p:spPr>
              <a:xfrm>
                <a:off x="461639" y="859293"/>
                <a:ext cx="11310151" cy="5319918"/>
              </a:xfrm>
              <a:prstGeom prst="rect">
                <a:avLst/>
              </a:prstGeom>
              <a:blipFill>
                <a:blip r:embed="rId2"/>
                <a:stretch>
                  <a:fillRect l="-161"/>
                </a:stretch>
              </a:blipFill>
              <a:ln w="5715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600521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 calcmode="lin" valueType="num">
                                      <p:cBhvr additive="base">
                                        <p:cTn id="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anim calcmode="lin" valueType="num">
                                      <p:cBhvr additive="base">
                                        <p:cTn id="1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8" end="8"/>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anim calcmode="lin" valueType="num">
                                      <p:cBhvr additive="base">
                                        <p:cTn id="17"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12" end="12"/>
                                            </p:txEl>
                                          </p:spTgt>
                                        </p:tgtEl>
                                        <p:attrNameLst>
                                          <p:attrName>style.visibility</p:attrName>
                                        </p:attrNameLst>
                                      </p:cBhvr>
                                      <p:to>
                                        <p:strVal val="visible"/>
                                      </p:to>
                                    </p:set>
                                    <p:anim calcmode="lin" valueType="num">
                                      <p:cBhvr additive="base">
                                        <p:cTn id="23"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12" end="1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
                                            <p:txEl>
                                              <p:pRg st="14" end="14"/>
                                            </p:txEl>
                                          </p:spTgt>
                                        </p:tgtEl>
                                        <p:attrNameLst>
                                          <p:attrName>style.visibility</p:attrName>
                                        </p:attrNameLst>
                                      </p:cBhvr>
                                      <p:to>
                                        <p:strVal val="visible"/>
                                      </p:to>
                                    </p:set>
                                    <p:anim calcmode="lin" valueType="num">
                                      <p:cBhvr additive="base">
                                        <p:cTn id="27" dur="500" fill="hold"/>
                                        <p:tgtEl>
                                          <p:spTgt spid="2">
                                            <p:txEl>
                                              <p:pRg st="14" end="1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Grp="1" noChangeArrowheads="1"/>
          </p:cNvSpPr>
          <p:nvPr>
            <p:ph type="title"/>
          </p:nvPr>
        </p:nvSpPr>
        <p:spPr>
          <a:xfrm>
            <a:off x="2183907" y="0"/>
            <a:ext cx="7341093" cy="541020"/>
          </a:xfrm>
        </p:spPr>
        <p:txBody>
          <a:bodyPr>
            <a:noAutofit/>
          </a:bodyPr>
          <a:lstStyle/>
          <a:p>
            <a:r>
              <a:rPr lang="en-US" altLang="en-US" sz="4000" dirty="0"/>
              <a:t>Apparent Power and Power Factor</a:t>
            </a:r>
          </a:p>
        </p:txBody>
      </p:sp>
      <mc:AlternateContent xmlns:mc="http://schemas.openxmlformats.org/markup-compatibility/2006" xmlns:a14="http://schemas.microsoft.com/office/drawing/2010/main">
        <mc:Choice Requires="a14">
          <p:sp>
            <p:nvSpPr>
              <p:cNvPr id="2" name="TextBox 1"/>
              <p:cNvSpPr txBox="1"/>
              <p:nvPr/>
            </p:nvSpPr>
            <p:spPr>
              <a:xfrm>
                <a:off x="559293" y="787511"/>
                <a:ext cx="11176987" cy="5355312"/>
              </a:xfrm>
              <a:prstGeom prst="rect">
                <a:avLst/>
              </a:prstGeom>
              <a:solidFill>
                <a:schemeClr val="tx1">
                  <a:lumMod val="95000"/>
                </a:schemeClr>
              </a:solidFill>
              <a:ln w="57150">
                <a:solidFill>
                  <a:schemeClr val="accent1"/>
                </a:solidFill>
              </a:ln>
            </p:spPr>
            <p:txBody>
              <a:bodyPr wrap="square" rtlCol="0">
                <a:spAutoFit/>
              </a:bodyPr>
              <a:lstStyle/>
              <a:p>
                <a:pPr/>
                <a14:m>
                  <m:oMathPara xmlns:m="http://schemas.openxmlformats.org/officeDocument/2006/math">
                    <m:oMathParaPr>
                      <m:jc m:val="center"/>
                    </m:oMathParaPr>
                    <m:oMath xmlns:m="http://schemas.openxmlformats.org/officeDocument/2006/math">
                      <m:r>
                        <m:rPr>
                          <m:sty m:val="p"/>
                        </m:rPr>
                        <a:rPr lang="en-US" smtClean="0">
                          <a:solidFill>
                            <a:schemeClr val="bg1"/>
                          </a:solidFill>
                          <a:latin typeface="Cambria Math" panose="02040503050406030204" pitchFamily="18" charset="0"/>
                          <a:ea typeface="Cambria Math" panose="02040503050406030204" pitchFamily="18" charset="0"/>
                        </a:rPr>
                        <m:t>P</m:t>
                      </m:r>
                      <m:r>
                        <a:rPr lang="en-US">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rms</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rms</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b="0" i="1" smtClean="0">
                              <a:solidFill>
                                <a:schemeClr val="bg1"/>
                              </a:solidFill>
                              <a:latin typeface="Cambria Math" panose="02040503050406030204" pitchFamily="18" charset="0"/>
                              <a:ea typeface="Cambria Math" panose="02040503050406030204" pitchFamily="18" charset="0"/>
                            </a:rPr>
                            <m:t>.</m:t>
                          </m:r>
                        </m:e>
                      </m:func>
                    </m:oMath>
                  </m:oMathPara>
                </a14:m>
                <a:endParaRPr lang="en-US" dirty="0">
                  <a:solidFill>
                    <a:schemeClr val="bg1"/>
                  </a:solidFill>
                  <a:latin typeface="Cambria Math" panose="02040503050406030204" pitchFamily="18" charset="0"/>
                  <a:ea typeface="Cambria Math" panose="02040503050406030204" pitchFamily="18" charset="0"/>
                </a:endParaRP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rPr>
                      <m:t>Apparent</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power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S</m:t>
                    </m:r>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rms</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rms</m:t>
                        </m:r>
                      </m:sub>
                    </m:sSub>
                    <m:r>
                      <a:rPr lang="en-US" b="0" i="1" smtClean="0">
                        <a:solidFill>
                          <a:schemeClr val="bg1"/>
                        </a:solidFill>
                        <a:latin typeface="Cambria Math" panose="02040503050406030204" pitchFamily="18" charset="0"/>
                      </a:rPr>
                      <m:t>,</m:t>
                    </m:r>
                  </m:oMath>
                </a14:m>
                <a:r>
                  <a:rPr lang="en-US" dirty="0">
                    <a:solidFill>
                      <a:schemeClr val="bg1"/>
                    </a:solidFill>
                    <a:latin typeface="Cambria Math" panose="02040503050406030204" pitchFamily="18" charset="0"/>
                    <a:ea typeface="Cambria Math" panose="02040503050406030204" pitchFamily="18" charset="0"/>
                  </a:rPr>
                  <a:t> with units of Volt-Amp (VA).</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Volt-Amp (VA) units used to distinguish between other forms of power in Watts (W).</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smtClean="0">
                        <a:solidFill>
                          <a:schemeClr val="bg1"/>
                        </a:solidFill>
                        <a:latin typeface="Cambria Math" panose="02040503050406030204" pitchFamily="18" charset="0"/>
                        <a:ea typeface="Cambria Math" panose="02040503050406030204" pitchFamily="18" charset="0"/>
                      </a:rPr>
                      <m:t>P</m:t>
                    </m:r>
                    <m:r>
                      <m:rPr>
                        <m:sty m:val="p"/>
                      </m:rPr>
                      <a:rPr lang="en-US">
                        <a:solidFill>
                          <a:schemeClr val="bg1"/>
                        </a:solidFill>
                        <a:latin typeface="Cambria Math" panose="02040503050406030204" pitchFamily="18" charset="0"/>
                        <a:ea typeface="Cambria Math" panose="02040503050406030204" pitchFamily="18" charset="0"/>
                      </a:rPr>
                      <m:t>ower</m:t>
                    </m:r>
                    <m:r>
                      <a:rPr lang="en-US">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factor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pf</m:t>
                    </m:r>
                    <m:r>
                      <a:rPr lang="en-US" i="1">
                        <a:solidFill>
                          <a:schemeClr val="bg1"/>
                        </a:solidFill>
                        <a:latin typeface="Cambria Math" panose="02040503050406030204" pitchFamily="18" charset="0"/>
                        <a:ea typeface="Cambria Math" panose="02040503050406030204" pitchFamily="18" charset="0"/>
                      </a:rPr>
                      <m:t>≜</m:t>
                    </m:r>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b="0" i="1" smtClean="0">
                            <a:solidFill>
                              <a:schemeClr val="bg1"/>
                            </a:solidFill>
                            <a:latin typeface="Cambria Math" panose="02040503050406030204" pitchFamily="18" charset="0"/>
                            <a:ea typeface="Cambria Math" panose="02040503050406030204" pitchFamily="18" charset="0"/>
                          </a:rPr>
                          <m:t>.</m:t>
                        </m:r>
                      </m:e>
                    </m:func>
                  </m:oMath>
                </a14:m>
                <a:r>
                  <a:rPr lang="en-US" dirty="0">
                    <a:solidFill>
                      <a:schemeClr val="bg1"/>
                    </a:solidFill>
                    <a:latin typeface="Cambria Math" panose="02040503050406030204" pitchFamily="18" charset="0"/>
                    <a:ea typeface="Cambria Math" panose="02040503050406030204" pitchFamily="18" charset="0"/>
                  </a:rPr>
                  <a:t> Power factor pf ranges between 0 and 1.</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Angle </a:t>
                </a:r>
                <a14:m>
                  <m:oMath xmlns:m="http://schemas.openxmlformats.org/officeDocument/2006/math">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oMath>
                </a14:m>
                <a:r>
                  <a:rPr lang="en-US" dirty="0">
                    <a:solidFill>
                      <a:schemeClr val="bg1"/>
                    </a:solidFill>
                    <a:latin typeface="Cambria Math" panose="02040503050406030204" pitchFamily="18" charset="0"/>
                    <a:ea typeface="Cambria Math" panose="02040503050406030204" pitchFamily="18" charset="0"/>
                  </a:rPr>
                  <a:t> is called the power factor angle.</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P</m:t>
                    </m:r>
                    <m:r>
                      <a:rPr lang="en-US">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rms</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rms</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i="1">
                            <a:solidFill>
                              <a:schemeClr val="bg1"/>
                            </a:solidFill>
                            <a:latin typeface="Cambria Math" panose="02040503050406030204" pitchFamily="18" charset="0"/>
                            <a:ea typeface="Cambria Math" panose="02040503050406030204" pitchFamily="18" charset="0"/>
                          </a:rPr>
                          <m:t>.</m:t>
                        </m:r>
                      </m:e>
                    </m:func>
                    <m:r>
                      <a:rPr lang="en-US" i="1">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S</m:t>
                    </m:r>
                    <m:r>
                      <a:rPr lang="en-US" b="0" i="0" smtClean="0">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pf</m:t>
                    </m:r>
                  </m:oMath>
                </a14:m>
                <a:r>
                  <a:rPr lang="en-US" dirty="0">
                    <a:solidFill>
                      <a:schemeClr val="bg1"/>
                    </a:solidFill>
                    <a:latin typeface="Cambria Math" panose="02040503050406030204" pitchFamily="18" charset="0"/>
                    <a:ea typeface="Cambria Math" panose="02040503050406030204" pitchFamily="18" charset="0"/>
                  </a:rPr>
                  <a:t>.</a:t>
                </a:r>
              </a:p>
              <a:p>
                <a:pPr marL="285750" indent="-285750">
                  <a:buFont typeface="Arial" panose="020B0604020202020204" pitchFamily="34" charset="0"/>
                  <a:buChar char="•"/>
                </a:pPr>
                <a:endParaRPr lang="en-US" i="1"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P</m:t>
                    </m:r>
                    <m:r>
                      <a:rPr lang="en-US">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S</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for</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pf</m:t>
                    </m:r>
                    <m:r>
                      <a:rPr lang="en-US">
                        <a:solidFill>
                          <a:schemeClr val="bg1"/>
                        </a:solidFill>
                        <a:latin typeface="Cambria Math" panose="02040503050406030204" pitchFamily="18" charset="0"/>
                        <a:ea typeface="Cambria Math" panose="02040503050406030204" pitchFamily="18" charset="0"/>
                      </a:rPr>
                      <m:t>=1 </m:t>
                    </m:r>
                    <m:d>
                      <m:dPr>
                        <m:ctrlPr>
                          <a:rPr lang="en-US" i="1">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pure</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resistive</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load</m:t>
                        </m:r>
                      </m:e>
                    </m:d>
                    <m:r>
                      <m:rPr>
                        <m:sty m:val="p"/>
                      </m:rPr>
                      <a:rPr lang="en-US">
                        <a:solidFill>
                          <a:schemeClr val="bg1"/>
                        </a:solidFill>
                        <a:latin typeface="Cambria Math" panose="02040503050406030204" pitchFamily="18" charset="0"/>
                        <a:ea typeface="Cambria Math" panose="02040503050406030204" pitchFamily="18" charset="0"/>
                      </a:rPr>
                      <m:t>and</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p</m:t>
                    </m:r>
                    <m:r>
                      <a:rPr lang="en-US">
                        <a:solidFill>
                          <a:schemeClr val="bg1"/>
                        </a:solidFill>
                        <a:latin typeface="Cambria Math" panose="02040503050406030204" pitchFamily="18" charset="0"/>
                        <a:ea typeface="Cambria Math" panose="02040503050406030204" pitchFamily="18" charset="0"/>
                      </a:rPr>
                      <m:t>=0 </m:t>
                    </m:r>
                    <m:r>
                      <m:rPr>
                        <m:sty m:val="p"/>
                      </m:rPr>
                      <a:rPr lang="en-US">
                        <a:solidFill>
                          <a:schemeClr val="bg1"/>
                        </a:solidFill>
                        <a:latin typeface="Cambria Math" panose="02040503050406030204" pitchFamily="18" charset="0"/>
                        <a:ea typeface="Cambria Math" panose="02040503050406030204" pitchFamily="18" charset="0"/>
                      </a:rPr>
                      <m:t>for</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pf</m:t>
                    </m:r>
                    <m:r>
                      <a:rPr lang="en-US">
                        <a:solidFill>
                          <a:schemeClr val="bg1"/>
                        </a:solidFill>
                        <a:latin typeface="Cambria Math" panose="02040503050406030204" pitchFamily="18" charset="0"/>
                        <a:ea typeface="Cambria Math" panose="02040503050406030204" pitchFamily="18" charset="0"/>
                      </a:rPr>
                      <m:t>=0 </m:t>
                    </m:r>
                    <m:d>
                      <m:dPr>
                        <m:ctrlPr>
                          <a:rPr lang="en-US" i="1">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pure</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reactive</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load</m:t>
                        </m:r>
                      </m:e>
                    </m:d>
                    <m:r>
                      <a:rPr lang="en-US" i="1">
                        <a:solidFill>
                          <a:schemeClr val="bg1"/>
                        </a:solidFill>
                        <a:latin typeface="Cambria Math" panose="02040503050406030204" pitchFamily="18" charset="0"/>
                        <a:ea typeface="Cambria Math" panose="02040503050406030204" pitchFamily="18" charset="0"/>
                      </a:rPr>
                      <m:t>.</m:t>
                    </m:r>
                  </m:oMath>
                </a14:m>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Leading power factor means that current leads voltage. Current leads voltage </a:t>
                </a:r>
              </a:p>
              <a:p>
                <a:r>
                  <a:rPr lang="en-US"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oMath>
                </a14:m>
                <a:r>
                  <a:rPr lang="en-US" dirty="0">
                    <a:solidFill>
                      <a:schemeClr val="bg1"/>
                    </a:solidFill>
                    <a:latin typeface="Cambria Math" panose="02040503050406030204" pitchFamily="18" charset="0"/>
                    <a:ea typeface="Cambria Math" panose="02040503050406030204" pitchFamily="18" charset="0"/>
                  </a:rPr>
                  <a:t> &lt; 0 in a capacitive circuit.</a:t>
                </a: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Lagging power factor means that current lags voltage. Current lags voltage </a:t>
                </a:r>
              </a:p>
              <a:p>
                <a:r>
                  <a:rPr lang="en-US"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oMath>
                </a14:m>
                <a:r>
                  <a:rPr lang="en-US" dirty="0">
                    <a:solidFill>
                      <a:schemeClr val="bg1"/>
                    </a:solidFill>
                    <a:latin typeface="Cambria Math" panose="02040503050406030204" pitchFamily="18" charset="0"/>
                    <a:ea typeface="Cambria Math" panose="02040503050406030204" pitchFamily="18" charset="0"/>
                  </a:rPr>
                  <a:t> &gt; 0 in an inductive circuit.</a:t>
                </a:r>
              </a:p>
            </p:txBody>
          </p:sp>
        </mc:Choice>
        <mc:Fallback xmlns="">
          <p:sp>
            <p:nvSpPr>
              <p:cNvPr id="2" name="TextBox 1"/>
              <p:cNvSpPr txBox="1">
                <a:spLocks noRot="1" noChangeAspect="1" noMove="1" noResize="1" noEditPoints="1" noAdjustHandles="1" noChangeArrowheads="1" noChangeShapeType="1" noTextEdit="1"/>
              </p:cNvSpPr>
              <p:nvPr/>
            </p:nvSpPr>
            <p:spPr>
              <a:xfrm>
                <a:off x="559293" y="787511"/>
                <a:ext cx="11176987" cy="5355312"/>
              </a:xfrm>
              <a:prstGeom prst="rect">
                <a:avLst/>
              </a:prstGeom>
              <a:blipFill>
                <a:blip r:embed="rId2"/>
                <a:stretch>
                  <a:fillRect l="-163" b="-113"/>
                </a:stretch>
              </a:blipFill>
              <a:ln w="5715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678202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 calcmode="lin" valueType="num">
                                      <p:cBhvr additive="base">
                                        <p:cTn id="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anim calcmode="lin" valueType="num">
                                      <p:cBhvr additive="base">
                                        <p:cTn id="1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anim calcmode="lin" valueType="num">
                                      <p:cBhvr additive="base">
                                        <p:cTn id="17"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12" end="12"/>
                                            </p:txEl>
                                          </p:spTgt>
                                        </p:tgtEl>
                                        <p:attrNameLst>
                                          <p:attrName>style.visibility</p:attrName>
                                        </p:attrNameLst>
                                      </p:cBhvr>
                                      <p:to>
                                        <p:strVal val="visible"/>
                                      </p:to>
                                    </p:set>
                                    <p:anim calcmode="lin" valueType="num">
                                      <p:cBhvr additive="base">
                                        <p:cTn id="21"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14" end="14"/>
                                            </p:txEl>
                                          </p:spTgt>
                                        </p:tgtEl>
                                        <p:attrNameLst>
                                          <p:attrName>style.visibility</p:attrName>
                                        </p:attrNameLst>
                                      </p:cBhvr>
                                      <p:to>
                                        <p:strVal val="visible"/>
                                      </p:to>
                                    </p:set>
                                    <p:anim calcmode="lin" valueType="num">
                                      <p:cBhvr additive="base">
                                        <p:cTn id="27" dur="500" fill="hold"/>
                                        <p:tgtEl>
                                          <p:spTgt spid="2">
                                            <p:txEl>
                                              <p:pRg st="14" end="1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14" end="1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15" end="15"/>
                                            </p:txEl>
                                          </p:spTgt>
                                        </p:tgtEl>
                                        <p:attrNameLst>
                                          <p:attrName>style.visibility</p:attrName>
                                        </p:attrNameLst>
                                      </p:cBhvr>
                                      <p:to>
                                        <p:strVal val="visible"/>
                                      </p:to>
                                    </p:set>
                                    <p:anim calcmode="lin" valueType="num">
                                      <p:cBhvr additive="base">
                                        <p:cTn id="31" dur="500" fill="hold"/>
                                        <p:tgtEl>
                                          <p:spTgt spid="2">
                                            <p:txEl>
                                              <p:pRg st="15" end="1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15" end="1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17" end="17"/>
                                            </p:txEl>
                                          </p:spTgt>
                                        </p:tgtEl>
                                        <p:attrNameLst>
                                          <p:attrName>style.visibility</p:attrName>
                                        </p:attrNameLst>
                                      </p:cBhvr>
                                      <p:to>
                                        <p:strVal val="visible"/>
                                      </p:to>
                                    </p:set>
                                    <p:anim calcmode="lin" valueType="num">
                                      <p:cBhvr additive="base">
                                        <p:cTn id="35" dur="500" fill="hold"/>
                                        <p:tgtEl>
                                          <p:spTgt spid="2">
                                            <p:txEl>
                                              <p:pRg st="17" end="1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17" end="1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
                                            <p:txEl>
                                              <p:pRg st="18" end="18"/>
                                            </p:txEl>
                                          </p:spTgt>
                                        </p:tgtEl>
                                        <p:attrNameLst>
                                          <p:attrName>style.visibility</p:attrName>
                                        </p:attrNameLst>
                                      </p:cBhvr>
                                      <p:to>
                                        <p:strVal val="visible"/>
                                      </p:to>
                                    </p:set>
                                    <p:anim calcmode="lin" valueType="num">
                                      <p:cBhvr additive="base">
                                        <p:cTn id="39" dur="500" fill="hold"/>
                                        <p:tgtEl>
                                          <p:spTgt spid="2">
                                            <p:txEl>
                                              <p:pRg st="18" end="1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Grp="1" noChangeArrowheads="1"/>
          </p:cNvSpPr>
          <p:nvPr>
            <p:ph type="title"/>
          </p:nvPr>
        </p:nvSpPr>
        <p:spPr>
          <a:xfrm>
            <a:off x="4154750" y="0"/>
            <a:ext cx="3731950" cy="541020"/>
          </a:xfrm>
        </p:spPr>
        <p:txBody>
          <a:bodyPr>
            <a:noAutofit/>
          </a:bodyPr>
          <a:lstStyle/>
          <a:p>
            <a:r>
              <a:rPr lang="en-US" altLang="en-US" sz="4000" dirty="0"/>
              <a:t>Complex Power</a:t>
            </a:r>
          </a:p>
        </p:txBody>
      </p:sp>
      <mc:AlternateContent xmlns:mc="http://schemas.openxmlformats.org/markup-compatibility/2006" xmlns:a14="http://schemas.microsoft.com/office/drawing/2010/main">
        <mc:Choice Requires="a14">
          <p:sp>
            <p:nvSpPr>
              <p:cNvPr id="2" name="TextBox 1"/>
              <p:cNvSpPr txBox="1"/>
              <p:nvPr/>
            </p:nvSpPr>
            <p:spPr>
              <a:xfrm>
                <a:off x="381739" y="650351"/>
                <a:ext cx="11558727" cy="6137578"/>
              </a:xfrm>
              <a:prstGeom prst="rect">
                <a:avLst/>
              </a:prstGeom>
              <a:solidFill>
                <a:schemeClr val="tx1">
                  <a:lumMod val="95000"/>
                </a:schemeClr>
              </a:solidFill>
              <a:ln w="57150">
                <a:solidFill>
                  <a:schemeClr val="accent1"/>
                </a:solidFill>
              </a:ln>
            </p:spPr>
            <p:txBody>
              <a:bodyPr wrap="square" rtlCol="0">
                <a:spAutoFit/>
              </a:bodyPr>
              <a:lstStyle/>
              <a:p>
                <a:pPr marL="285750" indent="-285750">
                  <a:buFont typeface="Arial" panose="020B0604020202020204" pitchFamily="34" charset="0"/>
                  <a:buChar char="•"/>
                </a:pPr>
                <a14:m>
                  <m:oMath xmlns:m="http://schemas.openxmlformats.org/officeDocument/2006/math">
                    <m:r>
                      <m:rPr>
                        <m:sty m:val="p"/>
                      </m:rPr>
                      <a:rPr lang="en-US" smtClean="0">
                        <a:solidFill>
                          <a:schemeClr val="bg1"/>
                        </a:solidFill>
                        <a:latin typeface="Cambria Math" panose="02040503050406030204" pitchFamily="18" charset="0"/>
                        <a:ea typeface="Cambria Math" panose="02040503050406030204" pitchFamily="18" charset="0"/>
                      </a:rPr>
                      <m:t>C</m:t>
                    </m:r>
                    <m:r>
                      <m:rPr>
                        <m:sty m:val="p"/>
                      </m:rPr>
                      <a:rPr lang="en-US" b="0" i="0" smtClean="0">
                        <a:solidFill>
                          <a:schemeClr val="bg1"/>
                        </a:solidFill>
                        <a:latin typeface="Cambria Math" panose="02040503050406030204" pitchFamily="18" charset="0"/>
                        <a:ea typeface="Cambria Math" panose="02040503050406030204" pitchFamily="18" charset="0"/>
                      </a:rPr>
                      <m:t>omplex</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power</m:t>
                    </m:r>
                    <m:r>
                      <a:rPr lang="en-US" b="0" i="0" smtClean="0">
                        <a:solidFill>
                          <a:schemeClr val="bg1"/>
                        </a:solidFill>
                        <a:latin typeface="Cambria Math" panose="02040503050406030204" pitchFamily="18" charset="0"/>
                        <a:ea typeface="Cambria Math" panose="02040503050406030204" pitchFamily="18" charset="0"/>
                      </a:rPr>
                      <m:t> </m:t>
                    </m:r>
                    <m:r>
                      <a:rPr lang="en-US" b="1" i="0" smtClean="0">
                        <a:solidFill>
                          <a:schemeClr val="bg1"/>
                        </a:solidFill>
                        <a:latin typeface="Cambria Math" panose="02040503050406030204" pitchFamily="18" charset="0"/>
                        <a:ea typeface="Cambria Math" panose="02040503050406030204" pitchFamily="18" charset="0"/>
                      </a:rPr>
                      <m:t>𝐒</m:t>
                    </m:r>
                    <m:r>
                      <a:rPr lang="en-US" i="1">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a:solidFill>
                              <a:schemeClr val="bg1"/>
                            </a:solidFill>
                            <a:latin typeface="Cambria Math" panose="02040503050406030204" pitchFamily="18" charset="0"/>
                            <a:ea typeface="Cambria Math" panose="02040503050406030204" pitchFamily="18" charset="0"/>
                          </a:rPr>
                          <m:t>1</m:t>
                        </m:r>
                      </m:num>
                      <m:den>
                        <m:r>
                          <a:rPr lang="en-US">
                            <a:solidFill>
                              <a:schemeClr val="bg1"/>
                            </a:solidFill>
                            <a:latin typeface="Cambria Math" panose="02040503050406030204" pitchFamily="18" charset="0"/>
                            <a:ea typeface="Cambria Math" panose="02040503050406030204" pitchFamily="18" charset="0"/>
                          </a:rPr>
                          <m:t>2</m:t>
                        </m:r>
                      </m:den>
                    </m:f>
                    <m:r>
                      <a:rPr lang="en-US" b="1">
                        <a:solidFill>
                          <a:schemeClr val="bg1"/>
                        </a:solidFill>
                        <a:latin typeface="Cambria Math" panose="02040503050406030204" pitchFamily="18" charset="0"/>
                        <a:ea typeface="Cambria Math" panose="02040503050406030204" pitchFamily="18" charset="0"/>
                      </a:rPr>
                      <m:t>𝐕</m:t>
                    </m:r>
                    <m:sSup>
                      <m:sSupPr>
                        <m:ctrlPr>
                          <a:rPr lang="en-US" b="1" i="1">
                            <a:solidFill>
                              <a:schemeClr val="bg1"/>
                            </a:solidFill>
                            <a:latin typeface="Cambria Math" panose="02040503050406030204" pitchFamily="18" charset="0"/>
                            <a:ea typeface="Cambria Math" panose="02040503050406030204" pitchFamily="18" charset="0"/>
                          </a:rPr>
                        </m:ctrlPr>
                      </m:sSupPr>
                      <m:e>
                        <m:r>
                          <a:rPr lang="en-US" b="1">
                            <a:solidFill>
                              <a:schemeClr val="bg1"/>
                            </a:solidFill>
                            <a:latin typeface="Cambria Math" panose="02040503050406030204" pitchFamily="18" charset="0"/>
                            <a:ea typeface="Cambria Math" panose="02040503050406030204" pitchFamily="18" charset="0"/>
                          </a:rPr>
                          <m:t>𝐈</m:t>
                        </m:r>
                      </m:e>
                      <m:sup>
                        <m:r>
                          <a:rPr lang="en-US" b="1">
                            <a:solidFill>
                              <a:schemeClr val="bg1"/>
                            </a:solidFill>
                            <a:latin typeface="Cambria Math" panose="02040503050406030204" pitchFamily="18" charset="0"/>
                            <a:ea typeface="Cambria Math" panose="02040503050406030204" pitchFamily="18" charset="0"/>
                          </a:rPr>
                          <m:t>∗</m:t>
                        </m:r>
                      </m:sup>
                    </m:sSup>
                    <m:r>
                      <a:rPr lang="en-US" b="0" i="1" smtClean="0">
                        <a:solidFill>
                          <a:schemeClr val="bg1"/>
                        </a:solidFill>
                        <a:latin typeface="Cambria Math" panose="02040503050406030204" pitchFamily="18" charset="0"/>
                      </a:rPr>
                      <m:t>,</m:t>
                    </m:r>
                  </m:oMath>
                </a14:m>
                <a:r>
                  <a:rPr lang="en-US" dirty="0">
                    <a:solidFill>
                      <a:schemeClr val="bg1"/>
                    </a:solidFill>
                    <a:latin typeface="Cambria Math" panose="02040503050406030204" pitchFamily="18" charset="0"/>
                    <a:ea typeface="Cambria Math" panose="02040503050406030204" pitchFamily="18" charset="0"/>
                  </a:rPr>
                  <a:t> where </a:t>
                </a:r>
                <a:r>
                  <a:rPr lang="en-US" b="1" dirty="0">
                    <a:solidFill>
                      <a:schemeClr val="bg1"/>
                    </a:solidFill>
                    <a:latin typeface="Cambria Math" panose="02040503050406030204" pitchFamily="18" charset="0"/>
                    <a:ea typeface="Cambria Math" panose="02040503050406030204" pitchFamily="18" charset="0"/>
                  </a:rPr>
                  <a:t>V</a:t>
                </a:r>
                <a:r>
                  <a:rPr lang="en-US" dirty="0">
                    <a:solidFill>
                      <a:schemeClr val="bg1"/>
                    </a:solidFill>
                    <a:latin typeface="Cambria Math" panose="02040503050406030204" pitchFamily="18" charset="0"/>
                    <a:ea typeface="Cambria Math" panose="02040503050406030204" pitchFamily="18" charset="0"/>
                  </a:rPr>
                  <a:t> and </a:t>
                </a:r>
                <a:r>
                  <a:rPr lang="en-US" b="1" dirty="0">
                    <a:solidFill>
                      <a:schemeClr val="bg1"/>
                    </a:solidFill>
                    <a:latin typeface="Cambria Math" panose="02040503050406030204" pitchFamily="18" charset="0"/>
                    <a:ea typeface="Cambria Math" panose="02040503050406030204" pitchFamily="18" charset="0"/>
                  </a:rPr>
                  <a:t>I</a:t>
                </a:r>
                <a:r>
                  <a:rPr lang="en-US" dirty="0">
                    <a:solidFill>
                      <a:schemeClr val="bg1"/>
                    </a:solidFill>
                    <a:latin typeface="Cambria Math" panose="02040503050406030204" pitchFamily="18" charset="0"/>
                    <a:ea typeface="Cambria Math" panose="02040503050406030204" pitchFamily="18" charset="0"/>
                  </a:rPr>
                  <a:t> are phasor representations of v(t) and </a:t>
                </a:r>
                <a:r>
                  <a:rPr lang="en-US" dirty="0" err="1">
                    <a:solidFill>
                      <a:schemeClr val="bg1"/>
                    </a:solidFill>
                    <a:latin typeface="Cambria Math" panose="02040503050406030204" pitchFamily="18" charset="0"/>
                    <a:ea typeface="Cambria Math" panose="02040503050406030204" pitchFamily="18" charset="0"/>
                  </a:rPr>
                  <a:t>i</a:t>
                </a:r>
                <a:r>
                  <a:rPr lang="en-US" dirty="0">
                    <a:solidFill>
                      <a:schemeClr val="bg1"/>
                    </a:solidFill>
                    <a:latin typeface="Cambria Math" panose="02040503050406030204" pitchFamily="18" charset="0"/>
                    <a:ea typeface="Cambria Math" panose="02040503050406030204" pitchFamily="18" charset="0"/>
                  </a:rPr>
                  <a:t>(t).</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Complex power is the power absorbed by an ac load, according to passive sign convention. Complex power is measured in units of Volt-Amp (VA).</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14:m>
                  <m:oMath xmlns:m="http://schemas.openxmlformats.org/officeDocument/2006/math">
                    <m:r>
                      <m:rPr>
                        <m:sty m:val="p"/>
                      </m:rPr>
                      <a:rPr lang="en-US" smtClean="0">
                        <a:solidFill>
                          <a:schemeClr val="bg1"/>
                        </a:solidFill>
                        <a:latin typeface="Cambria Math" panose="02040503050406030204" pitchFamily="18" charset="0"/>
                        <a:ea typeface="Cambria Math" panose="02040503050406030204" pitchFamily="18" charset="0"/>
                      </a:rPr>
                      <m:t>C</m:t>
                    </m:r>
                    <m:r>
                      <m:rPr>
                        <m:sty m:val="p"/>
                      </m:rPr>
                      <a:rPr lang="en-US" b="0" i="0" smtClean="0">
                        <a:solidFill>
                          <a:schemeClr val="bg1"/>
                        </a:solidFill>
                        <a:latin typeface="Cambria Math" panose="02040503050406030204" pitchFamily="18" charset="0"/>
                        <a:ea typeface="Cambria Math" panose="02040503050406030204" pitchFamily="18" charset="0"/>
                      </a:rPr>
                      <m:t>omplex</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power</m:t>
                    </m:r>
                    <m:r>
                      <a:rPr lang="en-US">
                        <a:solidFill>
                          <a:schemeClr val="bg1"/>
                        </a:solidFill>
                        <a:latin typeface="Cambria Math" panose="02040503050406030204" pitchFamily="18" charset="0"/>
                        <a:ea typeface="Cambria Math" panose="02040503050406030204" pitchFamily="18" charset="0"/>
                      </a:rPr>
                      <m:t> </m:t>
                    </m:r>
                    <m:r>
                      <a:rPr lang="en-US" b="1" i="1">
                        <a:solidFill>
                          <a:schemeClr val="bg1"/>
                        </a:solidFill>
                        <a:latin typeface="Cambria Math" panose="02040503050406030204" pitchFamily="18" charset="0"/>
                        <a:ea typeface="Cambria Math" panose="02040503050406030204" pitchFamily="18" charset="0"/>
                      </a:rPr>
                      <m:t>𝐒</m:t>
                    </m:r>
                    <m:r>
                      <a:rPr lang="en-US" b="0" i="1" smtClean="0">
                        <a:solidFill>
                          <a:schemeClr val="bg1"/>
                        </a:solidFill>
                        <a:latin typeface="Cambria Math" panose="02040503050406030204" pitchFamily="18" charset="0"/>
                        <a:ea typeface="Cambria Math" panose="02040503050406030204" pitchFamily="18" charset="0"/>
                      </a:rPr>
                      <m:t>=</m:t>
                    </m:r>
                    <m:f>
                      <m:fPr>
                        <m:ctrlPr>
                          <a:rPr lang="en-US" i="1" smtClean="0">
                            <a:solidFill>
                              <a:schemeClr val="bg1"/>
                            </a:solidFill>
                            <a:latin typeface="Cambria Math" panose="02040503050406030204" pitchFamily="18" charset="0"/>
                            <a:ea typeface="Cambria Math" panose="02040503050406030204" pitchFamily="18" charset="0"/>
                          </a:rPr>
                        </m:ctrlPr>
                      </m:fPr>
                      <m:num>
                        <m:r>
                          <a:rPr lang="en-US" b="0" i="0" smtClean="0">
                            <a:solidFill>
                              <a:schemeClr val="bg1"/>
                            </a:solidFill>
                            <a:latin typeface="Cambria Math" panose="02040503050406030204" pitchFamily="18" charset="0"/>
                            <a:ea typeface="Cambria Math" panose="02040503050406030204" pitchFamily="18" charset="0"/>
                          </a:rPr>
                          <m:t>1</m:t>
                        </m:r>
                      </m:num>
                      <m:den>
                        <m:r>
                          <a:rPr lang="en-US" b="0" i="0" smtClean="0">
                            <a:solidFill>
                              <a:schemeClr val="bg1"/>
                            </a:solidFill>
                            <a:latin typeface="Cambria Math" panose="02040503050406030204" pitchFamily="18" charset="0"/>
                            <a:ea typeface="Cambria Math" panose="02040503050406030204" pitchFamily="18" charset="0"/>
                          </a:rPr>
                          <m:t>2</m:t>
                        </m:r>
                      </m:den>
                    </m:f>
                    <m:r>
                      <a:rPr lang="en-US" b="1" i="0" smtClean="0">
                        <a:solidFill>
                          <a:schemeClr val="bg1"/>
                        </a:solidFill>
                        <a:latin typeface="Cambria Math" panose="02040503050406030204" pitchFamily="18" charset="0"/>
                        <a:ea typeface="Cambria Math" panose="02040503050406030204" pitchFamily="18" charset="0"/>
                      </a:rPr>
                      <m:t>𝐕</m:t>
                    </m:r>
                    <m:sSup>
                      <m:sSupPr>
                        <m:ctrlPr>
                          <a:rPr lang="en-US" b="1" i="1" smtClean="0">
                            <a:solidFill>
                              <a:schemeClr val="bg1"/>
                            </a:solidFill>
                            <a:latin typeface="Cambria Math" panose="02040503050406030204" pitchFamily="18" charset="0"/>
                            <a:ea typeface="Cambria Math" panose="02040503050406030204" pitchFamily="18" charset="0"/>
                          </a:rPr>
                        </m:ctrlPr>
                      </m:sSupPr>
                      <m:e>
                        <m:r>
                          <a:rPr lang="en-US" b="1" i="0" smtClean="0">
                            <a:solidFill>
                              <a:schemeClr val="bg1"/>
                            </a:solidFill>
                            <a:latin typeface="Cambria Math" panose="02040503050406030204" pitchFamily="18" charset="0"/>
                            <a:ea typeface="Cambria Math" panose="02040503050406030204" pitchFamily="18" charset="0"/>
                          </a:rPr>
                          <m:t>𝐈</m:t>
                        </m:r>
                      </m:e>
                      <m:sup>
                        <m:r>
                          <a:rPr lang="en-US" b="1" i="0" smtClean="0">
                            <a:solidFill>
                              <a:schemeClr val="bg1"/>
                            </a:solidFill>
                            <a:latin typeface="Cambria Math" panose="02040503050406030204" pitchFamily="18" charset="0"/>
                            <a:ea typeface="Cambria Math" panose="02040503050406030204" pitchFamily="18" charset="0"/>
                          </a:rPr>
                          <m:t>∗</m:t>
                        </m:r>
                      </m:sup>
                    </m:sSup>
                    <m:r>
                      <a:rPr lang="en-US" b="0" i="0" smtClean="0">
                        <a:solidFill>
                          <a:schemeClr val="bg1"/>
                        </a:solidFill>
                        <a:latin typeface="Cambria Math" panose="02040503050406030204" pitchFamily="18" charset="0"/>
                        <a:ea typeface="Cambria Math" panose="02040503050406030204" pitchFamily="18" charset="0"/>
                      </a:rPr>
                      <m:t>=</m:t>
                    </m:r>
                    <m:sSub>
                      <m:sSubPr>
                        <m:ctrlPr>
                          <a:rPr lang="en-US" b="1" i="1" smtClean="0">
                            <a:solidFill>
                              <a:schemeClr val="bg1"/>
                            </a:solidFill>
                            <a:latin typeface="Cambria Math" panose="02040503050406030204" pitchFamily="18" charset="0"/>
                            <a:ea typeface="Cambria Math" panose="02040503050406030204" pitchFamily="18" charset="0"/>
                          </a:rPr>
                        </m:ctrlPr>
                      </m:sSubPr>
                      <m:e>
                        <m:r>
                          <a:rPr lang="en-US" b="1" i="0" smtClean="0">
                            <a:solidFill>
                              <a:schemeClr val="bg1"/>
                            </a:solidFill>
                            <a:latin typeface="Cambria Math" panose="02040503050406030204" pitchFamily="18" charset="0"/>
                            <a:ea typeface="Cambria Math" panose="02040503050406030204" pitchFamily="18" charset="0"/>
                          </a:rPr>
                          <m:t>𝐕</m:t>
                        </m:r>
                      </m:e>
                      <m:sub>
                        <m:r>
                          <a:rPr lang="en-US" b="1" i="0" smtClean="0">
                            <a:solidFill>
                              <a:schemeClr val="bg1"/>
                            </a:solidFill>
                            <a:latin typeface="Cambria Math" panose="02040503050406030204" pitchFamily="18" charset="0"/>
                            <a:ea typeface="Cambria Math" panose="02040503050406030204" pitchFamily="18" charset="0"/>
                          </a:rPr>
                          <m:t>𝐫𝐦𝐬</m:t>
                        </m:r>
                      </m:sub>
                    </m:sSub>
                    <m:sSubSup>
                      <m:sSubSupPr>
                        <m:ctrlPr>
                          <a:rPr lang="en-US" b="1" i="1" smtClean="0">
                            <a:solidFill>
                              <a:schemeClr val="bg1"/>
                            </a:solidFill>
                            <a:latin typeface="Cambria Math" panose="02040503050406030204" pitchFamily="18" charset="0"/>
                            <a:ea typeface="Cambria Math" panose="02040503050406030204" pitchFamily="18" charset="0"/>
                          </a:rPr>
                        </m:ctrlPr>
                      </m:sSubSupPr>
                      <m:e>
                        <m:r>
                          <a:rPr lang="en-US" b="1" i="0" smtClean="0">
                            <a:solidFill>
                              <a:schemeClr val="bg1"/>
                            </a:solidFill>
                            <a:latin typeface="Cambria Math" panose="02040503050406030204" pitchFamily="18" charset="0"/>
                            <a:ea typeface="Cambria Math" panose="02040503050406030204" pitchFamily="18" charset="0"/>
                          </a:rPr>
                          <m:t>𝐈</m:t>
                        </m:r>
                      </m:e>
                      <m:sub>
                        <m:r>
                          <a:rPr lang="en-US" b="1" i="0" smtClean="0">
                            <a:solidFill>
                              <a:schemeClr val="bg1"/>
                            </a:solidFill>
                            <a:latin typeface="Cambria Math" panose="02040503050406030204" pitchFamily="18" charset="0"/>
                            <a:ea typeface="Cambria Math" panose="02040503050406030204" pitchFamily="18" charset="0"/>
                          </a:rPr>
                          <m:t>𝐫𝐦𝐬</m:t>
                        </m:r>
                      </m:sub>
                      <m:sup>
                        <m:r>
                          <a:rPr lang="en-US" b="1" i="0" smtClean="0">
                            <a:solidFill>
                              <a:schemeClr val="bg1"/>
                            </a:solidFill>
                            <a:latin typeface="Cambria Math" panose="02040503050406030204" pitchFamily="18" charset="0"/>
                            <a:ea typeface="Cambria Math" panose="02040503050406030204" pitchFamily="18" charset="0"/>
                          </a:rPr>
                          <m:t>∗</m:t>
                        </m:r>
                      </m:sup>
                    </m:sSubSup>
                    <m:r>
                      <a:rPr lang="en-US" b="0" i="1" smtClean="0">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rms</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rms</m:t>
                        </m:r>
                      </m:sub>
                    </m:sSub>
                    <m:r>
                      <a:rPr lang="en-US" b="0" i="1" smtClean="0">
                        <a:solidFill>
                          <a:schemeClr val="bg1"/>
                        </a:solidFill>
                        <a:latin typeface="Cambria Math" panose="02040503050406030204" pitchFamily="18" charset="0"/>
                        <a:ea typeface="Cambria Math" panose="02040503050406030204" pitchFamily="18" charset="0"/>
                      </a:rPr>
                      <m:t>∠</m:t>
                    </m:r>
                    <m:d>
                      <m:dPr>
                        <m:ctrlPr>
                          <a:rPr lang="en-US" b="0" i="1" smtClean="0">
                            <a:solidFill>
                              <a:schemeClr val="bg1"/>
                            </a:solidFill>
                            <a:latin typeface="Cambria Math" panose="02040503050406030204" pitchFamily="18" charset="0"/>
                            <a:ea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b="0" i="1"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where</m:t>
                    </m:r>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a:solidFill>
                              <a:schemeClr val="bg1"/>
                            </a:solidFill>
                            <a:latin typeface="Cambria Math" panose="02040503050406030204" pitchFamily="18" charset="0"/>
                            <a:ea typeface="Cambria Math" panose="02040503050406030204" pitchFamily="18" charset="0"/>
                          </a:rPr>
                          <m:t>𝐕</m:t>
                        </m:r>
                      </m:e>
                      <m:sub>
                        <m:r>
                          <a:rPr lang="en-US" b="1">
                            <a:solidFill>
                              <a:schemeClr val="bg1"/>
                            </a:solidFill>
                            <a:latin typeface="Cambria Math" panose="02040503050406030204" pitchFamily="18" charset="0"/>
                            <a:ea typeface="Cambria Math" panose="02040503050406030204" pitchFamily="18" charset="0"/>
                          </a:rPr>
                          <m:t>𝐫𝐦𝐬</m:t>
                        </m:r>
                      </m:sub>
                    </m:sSub>
                  </m:oMath>
                </a14:m>
                <a:r>
                  <a:rPr lang="en-US" b="0" dirty="0">
                    <a:solidFill>
                      <a:schemeClr val="bg1"/>
                    </a:solidFill>
                    <a:latin typeface="Cambria Math" panose="02040503050406030204" pitchFamily="18" charset="0"/>
                    <a:ea typeface="Cambria Math" panose="02040503050406030204" pitchFamily="18" charset="0"/>
                  </a:rPr>
                  <a:t> and </a:t>
                </a:r>
                <a14:m>
                  <m:oMath xmlns:m="http://schemas.openxmlformats.org/officeDocument/2006/math">
                    <m:sSubSup>
                      <m:sSubSupPr>
                        <m:ctrlPr>
                          <a:rPr lang="en-US" b="1" i="1">
                            <a:solidFill>
                              <a:schemeClr val="bg1"/>
                            </a:solidFill>
                            <a:latin typeface="Cambria Math" panose="02040503050406030204" pitchFamily="18" charset="0"/>
                            <a:ea typeface="Cambria Math" panose="02040503050406030204" pitchFamily="18" charset="0"/>
                          </a:rPr>
                        </m:ctrlPr>
                      </m:sSubSupPr>
                      <m:e>
                        <m:r>
                          <a:rPr lang="en-US" b="1">
                            <a:solidFill>
                              <a:schemeClr val="bg1"/>
                            </a:solidFill>
                            <a:latin typeface="Cambria Math" panose="02040503050406030204" pitchFamily="18" charset="0"/>
                            <a:ea typeface="Cambria Math" panose="02040503050406030204" pitchFamily="18" charset="0"/>
                          </a:rPr>
                          <m:t>𝐈</m:t>
                        </m:r>
                      </m:e>
                      <m:sub>
                        <m:r>
                          <a:rPr lang="en-US" b="1">
                            <a:solidFill>
                              <a:schemeClr val="bg1"/>
                            </a:solidFill>
                            <a:latin typeface="Cambria Math" panose="02040503050406030204" pitchFamily="18" charset="0"/>
                            <a:ea typeface="Cambria Math" panose="02040503050406030204" pitchFamily="18" charset="0"/>
                          </a:rPr>
                          <m:t>𝐫𝐦𝐬</m:t>
                        </m:r>
                      </m:sub>
                      <m:sup>
                        <m:r>
                          <a:rPr lang="en-US" b="1">
                            <a:solidFill>
                              <a:schemeClr val="bg1"/>
                            </a:solidFill>
                            <a:latin typeface="Cambria Math" panose="02040503050406030204" pitchFamily="18" charset="0"/>
                            <a:ea typeface="Cambria Math" panose="02040503050406030204" pitchFamily="18" charset="0"/>
                          </a:rPr>
                          <m:t>∗</m:t>
                        </m:r>
                      </m:sup>
                    </m:sSubSup>
                  </m:oMath>
                </a14:m>
                <a:r>
                  <a:rPr lang="en-US" b="0" i="1" dirty="0">
                    <a:solidFill>
                      <a:schemeClr val="bg1"/>
                    </a:solidFill>
                    <a:latin typeface="Cambria Math" panose="02040503050406030204" pitchFamily="18" charset="0"/>
                    <a:ea typeface="Cambria Math" panose="02040503050406030204" pitchFamily="18" charset="0"/>
                  </a:rPr>
                  <a:t> </a:t>
                </a:r>
                <a:r>
                  <a:rPr lang="en-US" b="0" dirty="0">
                    <a:solidFill>
                      <a:schemeClr val="bg1"/>
                    </a:solidFill>
                    <a:latin typeface="Cambria Math" panose="02040503050406030204" pitchFamily="18" charset="0"/>
                    <a:ea typeface="Cambria Math" panose="02040503050406030204" pitchFamily="18" charset="0"/>
                  </a:rPr>
                  <a:t>are phasors</a:t>
                </a:r>
                <a:r>
                  <a:rPr lang="en-US" b="0" i="1" dirty="0">
                    <a:solidFill>
                      <a:schemeClr val="bg1"/>
                    </a:solidFill>
                    <a:latin typeface="Cambria Math" panose="02040503050406030204" pitchFamily="18" charset="0"/>
                    <a:ea typeface="Cambria Math" panose="02040503050406030204" pitchFamily="18" charset="0"/>
                  </a:rPr>
                  <a:t>. </a:t>
                </a:r>
                <a:r>
                  <a:rPr lang="en-US" dirty="0">
                    <a:solidFill>
                      <a:schemeClr val="bg1"/>
                    </a:solidFill>
                    <a:latin typeface="+mn-lt"/>
                  </a:rPr>
                  <a:t>Polar to Rectangular conversion:</a:t>
                </a:r>
                <a14:m>
                  <m:oMath xmlns:m="http://schemas.openxmlformats.org/officeDocument/2006/math">
                    <m:r>
                      <a:rPr lang="en-US" b="0" i="0" smtClean="0">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a</m:t>
                    </m:r>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r</m:t>
                    </m:r>
                    <m:func>
                      <m:funcPr>
                        <m:ctrlPr>
                          <a:rPr lang="en-US" i="1">
                            <a:solidFill>
                              <a:schemeClr val="bg1"/>
                            </a:solidFill>
                            <a:latin typeface="Cambria Math" panose="02040503050406030204" pitchFamily="18" charset="0"/>
                            <a:ea typeface="Cambria Math" panose="02040503050406030204" pitchFamily="18" charset="0"/>
                          </a:rPr>
                        </m:ctrlPr>
                      </m:funcPr>
                      <m:fName>
                        <m:r>
                          <m:rPr>
                            <m:sty m:val="p"/>
                          </m:rPr>
                          <a:rPr lang="en-US">
                            <a:solidFill>
                              <a:schemeClr val="bg1"/>
                            </a:solidFill>
                            <a:latin typeface="Cambria Math" panose="02040503050406030204" pitchFamily="18" charset="0"/>
                            <a:ea typeface="Cambria Math" panose="02040503050406030204" pitchFamily="18" charset="0"/>
                          </a:rPr>
                          <m:t>cos</m:t>
                        </m:r>
                      </m:fName>
                      <m:e>
                        <m:d>
                          <m:dPr>
                            <m:ctrlPr>
                              <a:rPr lang="en-US" i="1">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θ</m:t>
                            </m:r>
                          </m:e>
                        </m:d>
                        <m:r>
                          <a:rPr lang="en-US" i="1">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b</m:t>
                        </m:r>
                        <m:r>
                          <a:rPr lang="en-US" i="1">
                            <a:solidFill>
                              <a:schemeClr val="bg1"/>
                            </a:solidFill>
                            <a:latin typeface="Cambria Math" panose="02040503050406030204" pitchFamily="18" charset="0"/>
                            <a:ea typeface="Cambria Math" panose="02040503050406030204" pitchFamily="18" charset="0"/>
                          </a:rPr>
                          <m:t>=</m:t>
                        </m:r>
                      </m:e>
                    </m:func>
                    <m:r>
                      <m:rPr>
                        <m:sty m:val="p"/>
                      </m:rPr>
                      <a:rPr lang="en-US">
                        <a:solidFill>
                          <a:schemeClr val="bg1"/>
                        </a:solidFill>
                        <a:latin typeface="Cambria Math" panose="02040503050406030204" pitchFamily="18" charset="0"/>
                      </a:rPr>
                      <m:t>r</m:t>
                    </m:r>
                    <m:func>
                      <m:funcPr>
                        <m:ctrlPr>
                          <a:rPr lang="en-US" i="1">
                            <a:solidFill>
                              <a:schemeClr val="bg1"/>
                            </a:solidFill>
                            <a:latin typeface="Cambria Math" panose="02040503050406030204" pitchFamily="18" charset="0"/>
                            <a:ea typeface="Cambria Math" panose="02040503050406030204" pitchFamily="18" charset="0"/>
                          </a:rPr>
                        </m:ctrlPr>
                      </m:funcPr>
                      <m:fName>
                        <m:r>
                          <m:rPr>
                            <m:sty m:val="p"/>
                          </m:rPr>
                          <a:rPr lang="en-US">
                            <a:solidFill>
                              <a:schemeClr val="bg1"/>
                            </a:solidFill>
                            <a:latin typeface="Cambria Math" panose="02040503050406030204" pitchFamily="18" charset="0"/>
                            <a:ea typeface="Cambria Math" panose="02040503050406030204" pitchFamily="18" charset="0"/>
                          </a:rPr>
                          <m:t>sin</m:t>
                        </m:r>
                      </m:fName>
                      <m:e>
                        <m:d>
                          <m:dPr>
                            <m:ctrlPr>
                              <a:rPr lang="en-US" i="1">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θ</m:t>
                            </m:r>
                          </m:e>
                        </m:d>
                      </m:e>
                    </m:func>
                    <m:r>
                      <a:rPr lang="en-US">
                        <a:solidFill>
                          <a:schemeClr val="bg1"/>
                        </a:solidFill>
                        <a:latin typeface="Cambria Math" panose="02040503050406030204" pitchFamily="18" charset="0"/>
                        <a:ea typeface="Cambria Math" panose="02040503050406030204" pitchFamily="18" charset="0"/>
                      </a:rPr>
                      <m:t>.</m:t>
                    </m:r>
                  </m:oMath>
                </a14:m>
                <a:endParaRPr lang="en-US" dirty="0">
                  <a:solidFill>
                    <a:schemeClr val="bg1"/>
                  </a:solidFill>
                  <a:latin typeface="+mn-lt"/>
                </a:endParaRPr>
              </a:p>
              <a:p>
                <a:endParaRPr lang="en-US" b="0" i="1"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chemeClr val="bg1"/>
                          </a:solidFill>
                          <a:latin typeface="Cambria Math" panose="02040503050406030204" pitchFamily="18" charset="0"/>
                          <a:ea typeface="Cambria Math" panose="02040503050406030204" pitchFamily="18" charset="0"/>
                        </a:rPr>
                        <m:t>𝐒</m:t>
                      </m:r>
                      <m:r>
                        <a:rPr lang="en-US" b="1" i="1" smtClean="0">
                          <a:solidFill>
                            <a:schemeClr val="bg1"/>
                          </a:solidFill>
                          <a:latin typeface="Cambria Math" panose="02040503050406030204" pitchFamily="18" charset="0"/>
                          <a:ea typeface="Cambria Math" panose="02040503050406030204" pitchFamily="18" charset="0"/>
                        </a:rPr>
                        <m:t>=</m:t>
                      </m:r>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a:solidFill>
                                <a:schemeClr val="bg1"/>
                              </a:solidFill>
                              <a:latin typeface="Cambria Math" panose="02040503050406030204" pitchFamily="18" charset="0"/>
                              <a:ea typeface="Cambria Math" panose="02040503050406030204" pitchFamily="18" charset="0"/>
                            </a:rPr>
                            <m:t>𝐕</m:t>
                          </m:r>
                        </m:e>
                        <m:sub>
                          <m:r>
                            <a:rPr lang="en-US" b="1">
                              <a:solidFill>
                                <a:schemeClr val="bg1"/>
                              </a:solidFill>
                              <a:latin typeface="Cambria Math" panose="02040503050406030204" pitchFamily="18" charset="0"/>
                              <a:ea typeface="Cambria Math" panose="02040503050406030204" pitchFamily="18" charset="0"/>
                            </a:rPr>
                            <m:t>𝐫𝐦𝐬</m:t>
                          </m:r>
                        </m:sub>
                      </m:sSub>
                      <m:sSubSup>
                        <m:sSubSupPr>
                          <m:ctrlPr>
                            <a:rPr lang="en-US" b="1" i="1">
                              <a:solidFill>
                                <a:schemeClr val="bg1"/>
                              </a:solidFill>
                              <a:latin typeface="Cambria Math" panose="02040503050406030204" pitchFamily="18" charset="0"/>
                              <a:ea typeface="Cambria Math" panose="02040503050406030204" pitchFamily="18" charset="0"/>
                            </a:rPr>
                          </m:ctrlPr>
                        </m:sSubSupPr>
                        <m:e>
                          <m:r>
                            <a:rPr lang="en-US" b="1">
                              <a:solidFill>
                                <a:schemeClr val="bg1"/>
                              </a:solidFill>
                              <a:latin typeface="Cambria Math" panose="02040503050406030204" pitchFamily="18" charset="0"/>
                              <a:ea typeface="Cambria Math" panose="02040503050406030204" pitchFamily="18" charset="0"/>
                            </a:rPr>
                            <m:t>𝐈</m:t>
                          </m:r>
                        </m:e>
                        <m:sub>
                          <m:r>
                            <a:rPr lang="en-US" b="1">
                              <a:solidFill>
                                <a:schemeClr val="bg1"/>
                              </a:solidFill>
                              <a:latin typeface="Cambria Math" panose="02040503050406030204" pitchFamily="18" charset="0"/>
                              <a:ea typeface="Cambria Math" panose="02040503050406030204" pitchFamily="18" charset="0"/>
                            </a:rPr>
                            <m:t>𝐫𝐦𝐬</m:t>
                          </m:r>
                        </m:sub>
                        <m:sup>
                          <m:r>
                            <a:rPr lang="en-US" b="1">
                              <a:solidFill>
                                <a:schemeClr val="bg1"/>
                              </a:solidFill>
                              <a:latin typeface="Cambria Math" panose="02040503050406030204" pitchFamily="18" charset="0"/>
                              <a:ea typeface="Cambria Math" panose="02040503050406030204" pitchFamily="18" charset="0"/>
                            </a:rPr>
                            <m:t>∗</m:t>
                          </m:r>
                        </m:sup>
                      </m:sSubSup>
                      <m:r>
                        <a:rPr lang="en-US" b="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b="0" i="0" smtClean="0">
                              <a:solidFill>
                                <a:schemeClr val="bg1"/>
                              </a:solidFill>
                              <a:latin typeface="Cambria Math" panose="02040503050406030204" pitchFamily="18" charset="0"/>
                            </a:rPr>
                            <m:t>rms</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b="0" i="0" smtClean="0">
                              <a:solidFill>
                                <a:schemeClr val="bg1"/>
                              </a:solidFill>
                              <a:latin typeface="Cambria Math" panose="02040503050406030204" pitchFamily="18" charset="0"/>
                            </a:rPr>
                            <m:t>rms</m:t>
                          </m:r>
                        </m:sub>
                      </m:sSub>
                      <m:r>
                        <a:rPr lang="en-US" i="1">
                          <a:solidFill>
                            <a:schemeClr val="bg1"/>
                          </a:solidFill>
                          <a:latin typeface="Cambria Math" panose="02040503050406030204" pitchFamily="18" charset="0"/>
                          <a:ea typeface="Cambria Math" panose="02040503050406030204" pitchFamily="18" charset="0"/>
                        </a:rPr>
                        <m:t>∠</m:t>
                      </m:r>
                      <m:d>
                        <m:dPr>
                          <m:ctrlPr>
                            <a:rPr lang="en-US" i="1">
                              <a:solidFill>
                                <a:schemeClr val="bg1"/>
                              </a:solidFill>
                              <a:latin typeface="Cambria Math" panose="02040503050406030204" pitchFamily="18" charset="0"/>
                              <a:ea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rms</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rms</m:t>
                          </m:r>
                        </m:sub>
                      </m:sSub>
                      <m:d>
                        <m:dPr>
                          <m:begChr m:val="["/>
                          <m:endChr m:val="]"/>
                          <m:ctrlPr>
                            <a:rPr lang="en-US" i="1">
                              <a:solidFill>
                                <a:schemeClr val="bg1"/>
                              </a:solidFill>
                              <a:latin typeface="Cambria Math" panose="02040503050406030204" pitchFamily="18" charset="0"/>
                            </a:rPr>
                          </m:ctrlPr>
                        </m:dPr>
                        <m:e>
                          <m:r>
                            <m:rPr>
                              <m:sty m:val="p"/>
                            </m:rPr>
                            <a:rPr lang="en-US">
                              <a:solidFill>
                                <a:schemeClr val="bg1"/>
                              </a:solidFill>
                              <a:latin typeface="Cambria Math" panose="02040503050406030204" pitchFamily="18" charset="0"/>
                            </a:rPr>
                            <m:t>cos</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b="0" i="1" smtClean="0">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j</m:t>
                          </m:r>
                          <m:r>
                            <m:rPr>
                              <m:sty m:val="p"/>
                            </m:rPr>
                            <a:rPr lang="en-US">
                              <a:solidFill>
                                <a:schemeClr val="bg1"/>
                              </a:solidFill>
                              <a:latin typeface="Cambria Math" panose="02040503050406030204" pitchFamily="18" charset="0"/>
                            </a:rPr>
                            <m:t>sin</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e>
                      </m:d>
                      <m:r>
                        <a:rPr lang="en-US" i="1">
                          <a:solidFill>
                            <a:schemeClr val="bg1"/>
                          </a:solidFill>
                          <a:latin typeface="Cambria Math" panose="02040503050406030204" pitchFamily="18" charset="0"/>
                        </a:rPr>
                        <m:t>.</m:t>
                      </m:r>
                    </m:oMath>
                  </m:oMathPara>
                </a14:m>
                <a:endParaRPr lang="en-US" b="1" dirty="0">
                  <a:solidFill>
                    <a:schemeClr val="bg1"/>
                  </a:solidFill>
                </a:endParaRPr>
              </a:p>
              <a:p>
                <a:pPr marL="285750" indent="-285750">
                  <a:buFont typeface="Arial" panose="020B0604020202020204" pitchFamily="34" charset="0"/>
                  <a:buChar char="•"/>
                </a:pPr>
                <a:endParaRPr lang="en-US" b="0" i="1"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b="1" i="1">
                        <a:solidFill>
                          <a:schemeClr val="bg1"/>
                        </a:solidFill>
                        <a:latin typeface="Cambria Math" panose="02040503050406030204" pitchFamily="18" charset="0"/>
                        <a:ea typeface="Cambria Math" panose="02040503050406030204" pitchFamily="18" charset="0"/>
                      </a:rPr>
                      <m:t>𝐒</m:t>
                    </m:r>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rms</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rms</m:t>
                        </m:r>
                      </m:sub>
                    </m:sSub>
                    <m:d>
                      <m:dPr>
                        <m:begChr m:val="["/>
                        <m:endChr m:val="]"/>
                        <m:ctrlPr>
                          <a:rPr lang="en-US" i="1">
                            <a:solidFill>
                              <a:schemeClr val="bg1"/>
                            </a:solidFill>
                            <a:latin typeface="Cambria Math" panose="02040503050406030204" pitchFamily="18" charset="0"/>
                          </a:rPr>
                        </m:ctrlPr>
                      </m:dPr>
                      <m:e>
                        <m:r>
                          <m:rPr>
                            <m:sty m:val="p"/>
                          </m:rPr>
                          <a:rPr lang="en-US">
                            <a:solidFill>
                              <a:schemeClr val="bg1"/>
                            </a:solidFill>
                            <a:latin typeface="Cambria Math" panose="02040503050406030204" pitchFamily="18" charset="0"/>
                          </a:rPr>
                          <m:t>cos</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b="0" i="1" smtClean="0">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j</m:t>
                        </m:r>
                        <m:r>
                          <m:rPr>
                            <m:sty m:val="p"/>
                          </m:rPr>
                          <a:rPr lang="en-US">
                            <a:solidFill>
                              <a:schemeClr val="bg1"/>
                            </a:solidFill>
                            <a:latin typeface="Cambria Math" panose="02040503050406030204" pitchFamily="18" charset="0"/>
                          </a:rPr>
                          <m:t>sin</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e>
                    </m:d>
                    <m:r>
                      <a:rPr lang="en-US" b="0" i="1" smtClean="0">
                        <a:solidFill>
                          <a:schemeClr val="bg1"/>
                        </a:solidFill>
                        <a:latin typeface="Cambria Math" panose="02040503050406030204" pitchFamily="18" charset="0"/>
                        <a:ea typeface="Cambria Math" panose="02040503050406030204" pitchFamily="18" charset="0"/>
                      </a:rPr>
                      <m:t>=</m:t>
                    </m:r>
                    <m:r>
                      <m:rPr>
                        <m:sty m:val="p"/>
                      </m:rPr>
                      <a:rPr lang="en-US" b="0" i="0" smtClean="0">
                        <a:solidFill>
                          <a:schemeClr val="bg1"/>
                        </a:solidFill>
                        <a:latin typeface="Cambria Math" panose="02040503050406030204" pitchFamily="18" charset="0"/>
                        <a:ea typeface="Cambria Math" panose="02040503050406030204" pitchFamily="18" charset="0"/>
                      </a:rPr>
                      <m:t>P</m:t>
                    </m:r>
                    <m:r>
                      <a:rPr lang="en-US" b="0" i="0" smtClean="0">
                        <a:solidFill>
                          <a:schemeClr val="bg1"/>
                        </a:solidFill>
                        <a:latin typeface="Cambria Math" panose="02040503050406030204" pitchFamily="18" charset="0"/>
                        <a:ea typeface="Cambria Math" panose="02040503050406030204" pitchFamily="18" charset="0"/>
                      </a:rPr>
                      <m:t>+</m:t>
                    </m:r>
                    <m:r>
                      <m:rPr>
                        <m:sty m:val="p"/>
                      </m:rPr>
                      <a:rPr lang="en-US" b="0" i="0" smtClean="0">
                        <a:solidFill>
                          <a:schemeClr val="bg1"/>
                        </a:solidFill>
                        <a:latin typeface="Cambria Math" panose="02040503050406030204" pitchFamily="18" charset="0"/>
                        <a:ea typeface="Cambria Math" panose="02040503050406030204" pitchFamily="18" charset="0"/>
                      </a:rPr>
                      <m:t>jQ</m:t>
                    </m:r>
                    <m:r>
                      <a:rPr lang="en-US" b="0" i="0" smtClean="0">
                        <a:solidFill>
                          <a:schemeClr val="bg1"/>
                        </a:solidFill>
                        <a:latin typeface="Cambria Math" panose="02040503050406030204" pitchFamily="18" charset="0"/>
                        <a:ea typeface="Cambria Math" panose="02040503050406030204" pitchFamily="18" charset="0"/>
                      </a:rPr>
                      <m:t>.</m:t>
                    </m:r>
                  </m:oMath>
                </a14:m>
                <a:endParaRPr lang="en-US" b="0"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b="0"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P</m:t>
                      </m:r>
                      <m:r>
                        <a:rPr lang="en-US">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rms</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rms</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b="0" i="1"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and</m:t>
                          </m:r>
                          <m:r>
                            <a:rPr lang="en-US" b="0" i="1"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Q</m:t>
                          </m:r>
                          <m:r>
                            <a:rPr lang="en-US">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rms</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rms</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s</m:t>
                              </m:r>
                              <m:r>
                                <m:rPr>
                                  <m:sty m:val="p"/>
                                </m:rPr>
                                <a:rPr lang="en-US" b="0" i="0" smtClean="0">
                                  <a:solidFill>
                                    <a:schemeClr val="bg1"/>
                                  </a:solidFill>
                                  <a:latin typeface="Cambria Math" panose="02040503050406030204" pitchFamily="18" charset="0"/>
                                </a:rPr>
                                <m:t>in</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i="1">
                                  <a:solidFill>
                                    <a:schemeClr val="bg1"/>
                                  </a:solidFill>
                                  <a:latin typeface="Cambria Math" panose="02040503050406030204" pitchFamily="18" charset="0"/>
                                  <a:ea typeface="Cambria Math" panose="02040503050406030204" pitchFamily="18" charset="0"/>
                                </a:rPr>
                                <m:t>.</m:t>
                              </m:r>
                            </m:e>
                          </m:func>
                        </m:e>
                      </m:func>
                    </m:oMath>
                  </m:oMathPara>
                </a14:m>
                <a:endParaRPr lang="en-US" b="0" i="1" dirty="0">
                  <a:solidFill>
                    <a:schemeClr val="bg1"/>
                  </a:solidFill>
                  <a:latin typeface="Cambria Math" panose="02040503050406030204" pitchFamily="18" charset="0"/>
                  <a:ea typeface="Cambria Math" panose="02040503050406030204" pitchFamily="18" charset="0"/>
                </a:endParaRPr>
              </a:p>
              <a:p>
                <a:endParaRPr lang="en-US" b="0" i="1"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d>
                      <m:dPr>
                        <m:begChr m:val="|"/>
                        <m:endChr m:val="|"/>
                        <m:ctrlPr>
                          <a:rPr lang="en-US" b="0" i="1" smtClean="0">
                            <a:solidFill>
                              <a:schemeClr val="bg1"/>
                            </a:solidFill>
                            <a:latin typeface="Cambria Math" panose="02040503050406030204" pitchFamily="18" charset="0"/>
                            <a:ea typeface="Cambria Math" panose="02040503050406030204" pitchFamily="18" charset="0"/>
                          </a:rPr>
                        </m:ctrlPr>
                      </m:dPr>
                      <m:e>
                        <m:r>
                          <a:rPr lang="en-US" b="1" i="0" smtClean="0">
                            <a:solidFill>
                              <a:schemeClr val="bg1"/>
                            </a:solidFill>
                            <a:latin typeface="Cambria Math" panose="02040503050406030204" pitchFamily="18" charset="0"/>
                            <a:ea typeface="Cambria Math" panose="02040503050406030204" pitchFamily="18" charset="0"/>
                          </a:rPr>
                          <m:t>𝐒</m:t>
                        </m:r>
                      </m:e>
                    </m:d>
                    <m:r>
                      <a:rPr lang="en-US" b="0" i="0" smtClean="0">
                        <a:solidFill>
                          <a:schemeClr val="bg1"/>
                        </a:solidFill>
                        <a:latin typeface="Cambria Math" panose="02040503050406030204" pitchFamily="18" charset="0"/>
                        <a:ea typeface="Cambria Math" panose="02040503050406030204" pitchFamily="18" charset="0"/>
                      </a:rPr>
                      <m:t>=</m:t>
                    </m:r>
                    <m:r>
                      <m:rPr>
                        <m:sty m:val="p"/>
                      </m:rPr>
                      <a:rPr lang="en-US" b="0" i="0" smtClean="0">
                        <a:solidFill>
                          <a:schemeClr val="bg1"/>
                        </a:solidFill>
                        <a:latin typeface="Cambria Math" panose="02040503050406030204" pitchFamily="18" charset="0"/>
                        <a:ea typeface="Cambria Math" panose="02040503050406030204" pitchFamily="18" charset="0"/>
                      </a:rPr>
                      <m:t>S</m:t>
                    </m:r>
                    <m:r>
                      <a:rPr lang="en-US" b="0" i="0" smtClean="0">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rms</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rms</m:t>
                        </m:r>
                      </m:sub>
                    </m:sSub>
                    <m:r>
                      <a:rPr lang="en-US" b="0" i="1"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i</m:t>
                    </m:r>
                    <m:r>
                      <a:rPr lang="en-US" b="0" i="0" smtClean="0">
                        <a:solidFill>
                          <a:schemeClr val="bg1"/>
                        </a:solidFill>
                        <a:latin typeface="Cambria Math" panose="02040503050406030204" pitchFamily="18" charset="0"/>
                      </a:rPr>
                      <m:t>.</m:t>
                    </m:r>
                    <m:r>
                      <m:rPr>
                        <m:sty m:val="p"/>
                      </m:rPr>
                      <a:rPr lang="en-US" b="0" i="0" smtClean="0">
                        <a:solidFill>
                          <a:schemeClr val="bg1"/>
                        </a:solidFill>
                        <a:latin typeface="Cambria Math" panose="02040503050406030204" pitchFamily="18" charset="0"/>
                      </a:rPr>
                      <m:t>e</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the</m:t>
                    </m:r>
                  </m:oMath>
                </a14:m>
                <a:r>
                  <a:rPr lang="en-US" dirty="0">
                    <a:solidFill>
                      <a:schemeClr val="bg1"/>
                    </a:solidFill>
                    <a:latin typeface="Cambria Math" panose="02040503050406030204" pitchFamily="18" charset="0"/>
                    <a:ea typeface="Cambria Math" panose="02040503050406030204" pitchFamily="18" charset="0"/>
                  </a:rPr>
                  <a:t> Apparent power.</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rPr>
                      <m:t>Real</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Power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P</m:t>
                    </m:r>
                    <m:r>
                      <a:rPr lang="en-US">
                        <a:solidFill>
                          <a:schemeClr val="bg1"/>
                        </a:solidFill>
                        <a:latin typeface="Cambria Math" panose="02040503050406030204" pitchFamily="18" charset="0"/>
                        <a:ea typeface="Cambria Math" panose="02040503050406030204" pitchFamily="18" charset="0"/>
                      </a:rPr>
                      <m:t>=</m:t>
                    </m:r>
                    <m:r>
                      <a:rPr lang="en-US" i="1" smtClean="0">
                        <a:solidFill>
                          <a:schemeClr val="bg1"/>
                        </a:solidFill>
                        <a:latin typeface="Cambria Math" panose="02040503050406030204" pitchFamily="18" charset="0"/>
                      </a:rPr>
                      <m:t>ℛ</m:t>
                    </m:r>
                    <m:r>
                      <m:rPr>
                        <m:sty m:val="p"/>
                      </m:rPr>
                      <a:rPr lang="en-US">
                        <a:solidFill>
                          <a:schemeClr val="bg1"/>
                        </a:solidFill>
                        <a:latin typeface="Cambria Math" panose="02040503050406030204" pitchFamily="18" charset="0"/>
                      </a:rPr>
                      <m:t>e</m:t>
                    </m:r>
                    <m:d>
                      <m:dPr>
                        <m:begChr m:val="{"/>
                        <m:endChr m:val="}"/>
                        <m:ctrlPr>
                          <a:rPr lang="en-US" i="1">
                            <a:solidFill>
                              <a:schemeClr val="bg1"/>
                            </a:solidFill>
                            <a:latin typeface="Cambria Math" panose="02040503050406030204" pitchFamily="18" charset="0"/>
                          </a:rPr>
                        </m:ctrlPr>
                      </m:dPr>
                      <m:e>
                        <m:r>
                          <a:rPr lang="en-US" b="1" i="0" smtClean="0">
                            <a:solidFill>
                              <a:schemeClr val="bg1"/>
                            </a:solidFill>
                            <a:latin typeface="Cambria Math" panose="02040503050406030204" pitchFamily="18" charset="0"/>
                          </a:rPr>
                          <m:t>𝐒</m:t>
                        </m:r>
                      </m:e>
                    </m:d>
                    <m:r>
                      <a:rPr lang="en-US" b="0" i="0" smtClean="0">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rms</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rms</m:t>
                        </m:r>
                      </m:sub>
                    </m:sSub>
                    <m:func>
                      <m:funcPr>
                        <m:ctrlPr>
                          <a:rPr lang="en-US" i="1" smtClean="0">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b="0" i="1" smtClean="0">
                            <a:solidFill>
                              <a:schemeClr val="bg1"/>
                            </a:solidFill>
                            <a:latin typeface="Cambria Math" panose="02040503050406030204" pitchFamily="18" charset="0"/>
                            <a:ea typeface="Cambria Math" panose="02040503050406030204" pitchFamily="18" charset="0"/>
                          </a:rPr>
                          <m:t>=</m:t>
                        </m:r>
                      </m:e>
                    </m:func>
                    <m:sSubSup>
                      <m:sSubSupPr>
                        <m:ctrlPr>
                          <a:rPr lang="en-US" i="1">
                            <a:solidFill>
                              <a:schemeClr val="bg1"/>
                            </a:solidFill>
                            <a:latin typeface="Cambria Math" panose="02040503050406030204" pitchFamily="18" charset="0"/>
                            <a:ea typeface="Cambria Math" panose="02040503050406030204" pitchFamily="18" charset="0"/>
                          </a:rPr>
                        </m:ctrlPr>
                      </m:sSubSupPr>
                      <m:e>
                        <m:r>
                          <m:rPr>
                            <m:sty m:val="p"/>
                          </m:rPr>
                          <a:rPr lang="en-US">
                            <a:solidFill>
                              <a:schemeClr val="bg1"/>
                            </a:solidFill>
                            <a:latin typeface="Cambria Math" panose="02040503050406030204" pitchFamily="18" charset="0"/>
                            <a:ea typeface="Cambria Math" panose="02040503050406030204" pitchFamily="18" charset="0"/>
                          </a:rPr>
                          <m:t>I</m:t>
                        </m:r>
                      </m:e>
                      <m:sub>
                        <m:r>
                          <m:rPr>
                            <m:sty m:val="p"/>
                          </m:rPr>
                          <a:rPr lang="en-US">
                            <a:solidFill>
                              <a:schemeClr val="bg1"/>
                            </a:solidFill>
                            <a:latin typeface="Cambria Math" panose="02040503050406030204" pitchFamily="18" charset="0"/>
                            <a:ea typeface="Cambria Math" panose="02040503050406030204" pitchFamily="18" charset="0"/>
                          </a:rPr>
                          <m:t>rms</m:t>
                        </m:r>
                      </m:sub>
                      <m:sup>
                        <m:r>
                          <a:rPr lang="en-US">
                            <a:solidFill>
                              <a:schemeClr val="bg1"/>
                            </a:solidFill>
                            <a:latin typeface="Cambria Math" panose="02040503050406030204" pitchFamily="18" charset="0"/>
                            <a:ea typeface="Cambria Math" panose="02040503050406030204" pitchFamily="18" charset="0"/>
                          </a:rPr>
                          <m:t>2</m:t>
                        </m:r>
                      </m:sup>
                    </m:sSubSup>
                    <m:r>
                      <m:rPr>
                        <m:sty m:val="p"/>
                      </m:rPr>
                      <a:rPr lang="en-US">
                        <a:solidFill>
                          <a:schemeClr val="bg1"/>
                        </a:solidFill>
                        <a:latin typeface="Cambria Math" panose="02040503050406030204" pitchFamily="18" charset="0"/>
                        <a:ea typeface="Cambria Math" panose="02040503050406030204" pitchFamily="18" charset="0"/>
                      </a:rPr>
                      <m:t>R</m:t>
                    </m:r>
                    <m:r>
                      <a:rPr lang="en-US" i="1">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latin typeface="Cambria Math" panose="02040503050406030204" pitchFamily="18" charset="0"/>
                    <a:ea typeface="Cambria Math" panose="02040503050406030204" pitchFamily="18" charset="0"/>
                  </a:rPr>
                  <a:t>   </a:t>
                </a: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rPr>
                      <m:t>Reactive</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Power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smtClean="0">
                        <a:solidFill>
                          <a:schemeClr val="bg1"/>
                        </a:solidFill>
                        <a:latin typeface="Cambria Math" panose="02040503050406030204" pitchFamily="18" charset="0"/>
                        <a:ea typeface="Cambria Math" panose="02040503050406030204" pitchFamily="18" charset="0"/>
                      </a:rPr>
                      <m:t>Q</m:t>
                    </m:r>
                    <m:r>
                      <a:rPr lang="en-US">
                        <a:solidFill>
                          <a:schemeClr val="bg1"/>
                        </a:solidFill>
                        <a:latin typeface="Cambria Math" panose="02040503050406030204" pitchFamily="18" charset="0"/>
                        <a:ea typeface="Cambria Math" panose="02040503050406030204" pitchFamily="18" charset="0"/>
                      </a:rPr>
                      <m:t>=</m:t>
                    </m:r>
                    <m:r>
                      <m:rPr>
                        <m:sty m:val="p"/>
                      </m:rPr>
                      <a:rPr lang="en-US" b="0" i="0" smtClean="0">
                        <a:solidFill>
                          <a:schemeClr val="bg1"/>
                        </a:solidFill>
                        <a:latin typeface="Cambria Math" panose="02040503050406030204" pitchFamily="18" charset="0"/>
                      </a:rPr>
                      <m:t>Im</m:t>
                    </m:r>
                    <m:d>
                      <m:dPr>
                        <m:begChr m:val="{"/>
                        <m:endChr m:val="}"/>
                        <m:ctrlPr>
                          <a:rPr lang="en-US" i="1">
                            <a:solidFill>
                              <a:schemeClr val="bg1"/>
                            </a:solidFill>
                            <a:latin typeface="Cambria Math" panose="02040503050406030204" pitchFamily="18" charset="0"/>
                          </a:rPr>
                        </m:ctrlPr>
                      </m:dPr>
                      <m:e>
                        <m:r>
                          <a:rPr lang="en-US" b="1">
                            <a:solidFill>
                              <a:schemeClr val="bg1"/>
                            </a:solidFill>
                            <a:latin typeface="Cambria Math" panose="02040503050406030204" pitchFamily="18" charset="0"/>
                          </a:rPr>
                          <m:t>𝐒</m:t>
                        </m:r>
                      </m:e>
                    </m:d>
                    <m:r>
                      <a:rPr lang="en-US">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rms</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rms</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sin</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b="0" i="1" smtClean="0">
                            <a:solidFill>
                              <a:schemeClr val="bg1"/>
                            </a:solidFill>
                            <a:latin typeface="Cambria Math" panose="02040503050406030204" pitchFamily="18" charset="0"/>
                            <a:ea typeface="Cambria Math" panose="02040503050406030204" pitchFamily="18" charset="0"/>
                          </a:rPr>
                          <m:t>=</m:t>
                        </m:r>
                      </m:e>
                    </m:func>
                    <m:sSubSup>
                      <m:sSubSupPr>
                        <m:ctrlPr>
                          <a:rPr lang="en-US" i="1">
                            <a:solidFill>
                              <a:schemeClr val="bg1"/>
                            </a:solidFill>
                            <a:latin typeface="Cambria Math" panose="02040503050406030204" pitchFamily="18" charset="0"/>
                            <a:ea typeface="Cambria Math" panose="02040503050406030204" pitchFamily="18" charset="0"/>
                          </a:rPr>
                        </m:ctrlPr>
                      </m:sSubSupPr>
                      <m:e>
                        <m:r>
                          <m:rPr>
                            <m:sty m:val="p"/>
                          </m:rPr>
                          <a:rPr lang="en-US">
                            <a:solidFill>
                              <a:schemeClr val="bg1"/>
                            </a:solidFill>
                            <a:latin typeface="Cambria Math" panose="02040503050406030204" pitchFamily="18" charset="0"/>
                            <a:ea typeface="Cambria Math" panose="02040503050406030204" pitchFamily="18" charset="0"/>
                          </a:rPr>
                          <m:t>I</m:t>
                        </m:r>
                      </m:e>
                      <m:sub>
                        <m:r>
                          <m:rPr>
                            <m:sty m:val="p"/>
                          </m:rPr>
                          <a:rPr lang="en-US">
                            <a:solidFill>
                              <a:schemeClr val="bg1"/>
                            </a:solidFill>
                            <a:latin typeface="Cambria Math" panose="02040503050406030204" pitchFamily="18" charset="0"/>
                            <a:ea typeface="Cambria Math" panose="02040503050406030204" pitchFamily="18" charset="0"/>
                          </a:rPr>
                          <m:t>rms</m:t>
                        </m:r>
                      </m:sub>
                      <m:sup>
                        <m:r>
                          <a:rPr lang="en-US">
                            <a:solidFill>
                              <a:schemeClr val="bg1"/>
                            </a:solidFill>
                            <a:latin typeface="Cambria Math" panose="02040503050406030204" pitchFamily="18" charset="0"/>
                            <a:ea typeface="Cambria Math" panose="02040503050406030204" pitchFamily="18" charset="0"/>
                          </a:rPr>
                          <m:t>2</m:t>
                        </m:r>
                      </m:sup>
                    </m:sSubSup>
                    <m:r>
                      <m:rPr>
                        <m:sty m:val="p"/>
                      </m:rPr>
                      <a:rPr lang="en-US" b="0" i="0" smtClean="0">
                        <a:solidFill>
                          <a:schemeClr val="bg1"/>
                        </a:solidFill>
                        <a:latin typeface="Cambria Math" panose="02040503050406030204" pitchFamily="18" charset="0"/>
                        <a:ea typeface="Cambria Math" panose="02040503050406030204" pitchFamily="18" charset="0"/>
                      </a:rPr>
                      <m:t>X</m:t>
                    </m:r>
                    <m:r>
                      <a:rPr lang="en-US" b="0" i="0" smtClean="0">
                        <a:solidFill>
                          <a:schemeClr val="bg1"/>
                        </a:solidFill>
                        <a:latin typeface="Cambria Math" panose="02040503050406030204" pitchFamily="18" charset="0"/>
                        <a:ea typeface="Cambria Math" panose="02040503050406030204" pitchFamily="18" charset="0"/>
                      </a:rPr>
                      <m:t>.</m:t>
                    </m:r>
                  </m:oMath>
                </a14:m>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Units of Q are VAR which stands for Volt-Amp-Reactive.</a:t>
                </a:r>
              </a:p>
            </p:txBody>
          </p:sp>
        </mc:Choice>
        <mc:Fallback xmlns="">
          <p:sp>
            <p:nvSpPr>
              <p:cNvPr id="2" name="TextBox 1"/>
              <p:cNvSpPr txBox="1">
                <a:spLocks noRot="1" noChangeAspect="1" noMove="1" noResize="1" noEditPoints="1" noAdjustHandles="1" noChangeArrowheads="1" noChangeShapeType="1" noTextEdit="1"/>
              </p:cNvSpPr>
              <p:nvPr/>
            </p:nvSpPr>
            <p:spPr>
              <a:xfrm>
                <a:off x="381739" y="650351"/>
                <a:ext cx="11558727" cy="6137578"/>
              </a:xfrm>
              <a:prstGeom prst="rect">
                <a:avLst/>
              </a:prstGeom>
              <a:blipFill>
                <a:blip r:embed="rId2"/>
                <a:stretch>
                  <a:fillRect l="-262" b="-98"/>
                </a:stretch>
              </a:blipFill>
              <a:ln w="57150">
                <a:solidFill>
                  <a:schemeClr val="accent1"/>
                </a:solidFill>
              </a:ln>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9188" y="3870664"/>
            <a:ext cx="2504419" cy="2799811"/>
          </a:xfrm>
          <a:prstGeom prst="rect">
            <a:avLst/>
          </a:prstGeom>
        </p:spPr>
      </p:pic>
    </p:spTree>
    <p:extLst>
      <p:ext uri="{BB962C8B-B14F-4D97-AF65-F5344CB8AC3E}">
        <p14:creationId xmlns:p14="http://schemas.microsoft.com/office/powerpoint/2010/main" val="3242090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 calcmode="lin" valueType="num">
                                      <p:cBhvr additive="base">
                                        <p:cTn id="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anim calcmode="lin" valueType="num">
                                      <p:cBhvr additive="base">
                                        <p:cTn id="1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anim calcmode="lin" valueType="num">
                                      <p:cBhvr additive="base">
                                        <p:cTn id="1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anim calcmode="lin" valueType="num">
                                      <p:cBhvr additive="base">
                                        <p:cTn id="19"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anim calcmode="lin" valueType="num">
                                      <p:cBhvr additive="base">
                                        <p:cTn id="31"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12" end="12"/>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anim calcmode="lin" valueType="num">
                                      <p:cBhvr additive="base">
                                        <p:cTn id="35" dur="500" fill="hold"/>
                                        <p:tgtEl>
                                          <p:spTgt spid="2">
                                            <p:txEl>
                                              <p:pRg st="14" end="1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14" end="1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
                                            <p:txEl>
                                              <p:pRg st="16" end="16"/>
                                            </p:txEl>
                                          </p:spTgt>
                                        </p:tgtEl>
                                        <p:attrNameLst>
                                          <p:attrName>style.visibility</p:attrName>
                                        </p:attrNameLst>
                                      </p:cBhvr>
                                      <p:to>
                                        <p:strVal val="visible"/>
                                      </p:to>
                                    </p:set>
                                    <p:anim calcmode="lin" valueType="num">
                                      <p:cBhvr additive="base">
                                        <p:cTn id="39" dur="500" fill="hold"/>
                                        <p:tgtEl>
                                          <p:spTgt spid="2">
                                            <p:txEl>
                                              <p:pRg st="16" end="1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16" end="1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
                                            <p:txEl>
                                              <p:pRg st="18" end="18"/>
                                            </p:txEl>
                                          </p:spTgt>
                                        </p:tgtEl>
                                        <p:attrNameLst>
                                          <p:attrName>style.visibility</p:attrName>
                                        </p:attrNameLst>
                                      </p:cBhvr>
                                      <p:to>
                                        <p:strVal val="visible"/>
                                      </p:to>
                                    </p:set>
                                    <p:anim calcmode="lin" valueType="num">
                                      <p:cBhvr additive="base">
                                        <p:cTn id="43" dur="500" fill="hold"/>
                                        <p:tgtEl>
                                          <p:spTgt spid="2">
                                            <p:txEl>
                                              <p:pRg st="18" end="1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Grp="1" noChangeArrowheads="1"/>
          </p:cNvSpPr>
          <p:nvPr>
            <p:ph type="title"/>
          </p:nvPr>
        </p:nvSpPr>
        <p:spPr>
          <a:xfrm>
            <a:off x="2956264" y="0"/>
            <a:ext cx="6073436" cy="541020"/>
          </a:xfrm>
        </p:spPr>
        <p:txBody>
          <a:bodyPr>
            <a:noAutofit/>
          </a:bodyPr>
          <a:lstStyle/>
          <a:p>
            <a:r>
              <a:rPr lang="en-US" altLang="en-US" sz="4000" dirty="0"/>
              <a:t>Complex Power (Continued)</a:t>
            </a:r>
          </a:p>
        </p:txBody>
      </p:sp>
      <mc:AlternateContent xmlns:mc="http://schemas.openxmlformats.org/markup-compatibility/2006" xmlns:a14="http://schemas.microsoft.com/office/drawing/2010/main">
        <mc:Choice Requires="a14">
          <p:sp>
            <p:nvSpPr>
              <p:cNvPr id="2" name="TextBox 1"/>
              <p:cNvSpPr txBox="1"/>
              <p:nvPr/>
            </p:nvSpPr>
            <p:spPr>
              <a:xfrm>
                <a:off x="239697" y="650352"/>
                <a:ext cx="11709647" cy="6001643"/>
              </a:xfrm>
              <a:prstGeom prst="rect">
                <a:avLst/>
              </a:prstGeom>
              <a:solidFill>
                <a:schemeClr val="tx1">
                  <a:lumMod val="95000"/>
                </a:schemeClr>
              </a:solidFill>
              <a:ln w="57150">
                <a:solidFill>
                  <a:schemeClr val="accent1"/>
                </a:solidFill>
              </a:ln>
            </p:spPr>
            <p:txBody>
              <a:bodyPr wrap="square" rtlCol="0">
                <a:spAutoFit/>
              </a:bodyPr>
              <a:lstStyle/>
              <a:p>
                <a:pPr>
                  <a:spcBef>
                    <a:spcPts val="1200"/>
                  </a:spcBef>
                </a:pPr>
                <a14:m>
                  <m:oMathPara xmlns:m="http://schemas.openxmlformats.org/officeDocument/2006/math">
                    <m:oMathParaPr>
                      <m:jc m:val="centerGroup"/>
                    </m:oMathParaPr>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rPr>
                        <m:t>Complex</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Power</m:t>
                      </m:r>
                      <m:r>
                        <a:rPr lang="en-US" b="0" i="0" smtClean="0">
                          <a:solidFill>
                            <a:schemeClr val="bg1"/>
                          </a:solidFill>
                          <a:latin typeface="Cambria Math" panose="02040503050406030204" pitchFamily="18" charset="0"/>
                          <a:ea typeface="Cambria Math" panose="02040503050406030204" pitchFamily="18" charset="0"/>
                        </a:rPr>
                        <m:t> </m:t>
                      </m:r>
                      <m:r>
                        <a:rPr lang="en-US" b="1" i="1">
                          <a:solidFill>
                            <a:schemeClr val="bg1"/>
                          </a:solidFill>
                          <a:latin typeface="Cambria Math" panose="02040503050406030204" pitchFamily="18" charset="0"/>
                          <a:ea typeface="Cambria Math" panose="02040503050406030204" pitchFamily="18" charset="0"/>
                        </a:rPr>
                        <m:t>𝐒</m:t>
                      </m:r>
                      <m:r>
                        <a:rPr lang="en-US" i="1">
                          <a:solidFill>
                            <a:schemeClr val="bg1"/>
                          </a:solidFill>
                          <a:latin typeface="Cambria Math" panose="02040503050406030204" pitchFamily="18" charset="0"/>
                          <a:ea typeface="Cambria Math" panose="02040503050406030204" pitchFamily="18" charset="0"/>
                        </a:rPr>
                        <m:t>=</m:t>
                      </m:r>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a:solidFill>
                                <a:schemeClr val="bg1"/>
                              </a:solidFill>
                              <a:latin typeface="Cambria Math" panose="02040503050406030204" pitchFamily="18" charset="0"/>
                              <a:ea typeface="Cambria Math" panose="02040503050406030204" pitchFamily="18" charset="0"/>
                            </a:rPr>
                            <m:t>𝐕</m:t>
                          </m:r>
                        </m:e>
                        <m:sub>
                          <m:r>
                            <a:rPr lang="en-US" b="1">
                              <a:solidFill>
                                <a:schemeClr val="bg1"/>
                              </a:solidFill>
                              <a:latin typeface="Cambria Math" panose="02040503050406030204" pitchFamily="18" charset="0"/>
                              <a:ea typeface="Cambria Math" panose="02040503050406030204" pitchFamily="18" charset="0"/>
                            </a:rPr>
                            <m:t>𝐫𝐦𝐬</m:t>
                          </m:r>
                        </m:sub>
                      </m:sSub>
                      <m:sSubSup>
                        <m:sSubSupPr>
                          <m:ctrlPr>
                            <a:rPr lang="en-US" b="1" i="1">
                              <a:solidFill>
                                <a:schemeClr val="bg1"/>
                              </a:solidFill>
                              <a:latin typeface="Cambria Math" panose="02040503050406030204" pitchFamily="18" charset="0"/>
                              <a:ea typeface="Cambria Math" panose="02040503050406030204" pitchFamily="18" charset="0"/>
                            </a:rPr>
                          </m:ctrlPr>
                        </m:sSubSupPr>
                        <m:e>
                          <m:r>
                            <a:rPr lang="en-US" b="1">
                              <a:solidFill>
                                <a:schemeClr val="bg1"/>
                              </a:solidFill>
                              <a:latin typeface="Cambria Math" panose="02040503050406030204" pitchFamily="18" charset="0"/>
                              <a:ea typeface="Cambria Math" panose="02040503050406030204" pitchFamily="18" charset="0"/>
                            </a:rPr>
                            <m:t>𝐈</m:t>
                          </m:r>
                        </m:e>
                        <m:sub>
                          <m:r>
                            <a:rPr lang="en-US" b="1">
                              <a:solidFill>
                                <a:schemeClr val="bg1"/>
                              </a:solidFill>
                              <a:latin typeface="Cambria Math" panose="02040503050406030204" pitchFamily="18" charset="0"/>
                              <a:ea typeface="Cambria Math" panose="02040503050406030204" pitchFamily="18" charset="0"/>
                            </a:rPr>
                            <m:t>𝐫𝐦𝐬</m:t>
                          </m:r>
                        </m:sub>
                        <m:sup>
                          <m:r>
                            <a:rPr lang="en-US" b="1">
                              <a:solidFill>
                                <a:schemeClr val="bg1"/>
                              </a:solidFill>
                              <a:latin typeface="Cambria Math" panose="02040503050406030204" pitchFamily="18" charset="0"/>
                              <a:ea typeface="Cambria Math" panose="02040503050406030204" pitchFamily="18" charset="0"/>
                            </a:rPr>
                            <m:t>∗</m:t>
                          </m:r>
                        </m:sup>
                      </m:sSubSup>
                      <m:r>
                        <a:rPr lang="en-US" i="1">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P</m:t>
                      </m:r>
                      <m:r>
                        <a:rPr lang="en-US">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jQ</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units</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of</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VA</m:t>
                      </m:r>
                      <m:r>
                        <a:rPr lang="en-US" b="0" i="0"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P</m:t>
                      </m:r>
                      <m:r>
                        <a:rPr lang="en-US">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rms</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rms</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i="1">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and</m:t>
                          </m:r>
                          <m:r>
                            <a:rPr lang="en-US" i="1">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Q</m:t>
                          </m:r>
                          <m:r>
                            <a:rPr lang="en-US">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rms</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rms</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sin</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i="1">
                                  <a:solidFill>
                                    <a:schemeClr val="bg1"/>
                                  </a:solidFill>
                                  <a:latin typeface="Cambria Math" panose="02040503050406030204" pitchFamily="18" charset="0"/>
                                  <a:ea typeface="Cambria Math" panose="02040503050406030204" pitchFamily="18" charset="0"/>
                                </a:rPr>
                                <m:t>.</m:t>
                              </m:r>
                            </m:e>
                          </m:func>
                        </m:e>
                      </m:func>
                    </m:oMath>
                  </m:oMathPara>
                </a14:m>
                <a:endParaRPr lang="en-US" i="1" dirty="0">
                  <a:solidFill>
                    <a:schemeClr val="bg1"/>
                  </a:solidFill>
                  <a:latin typeface="Cambria Math" panose="02040503050406030204" pitchFamily="18" charset="0"/>
                  <a:ea typeface="Cambria Math" panose="02040503050406030204" pitchFamily="18" charset="0"/>
                </a:endParaRPr>
              </a:p>
              <a:p>
                <a:endParaRPr lang="en-US" i="1"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rPr>
                      <m:t>Reactive</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Power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Q</m:t>
                    </m:r>
                    <m:r>
                      <a:rPr lang="en-US">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 </m:t>
                    </m:r>
                    <m:r>
                      <a:rPr lang="en-US" i="1">
                        <a:solidFill>
                          <a:schemeClr val="bg1"/>
                        </a:solidFill>
                        <a:latin typeface="Cambria Math" panose="02040503050406030204" pitchFamily="18" charset="0"/>
                        <a:ea typeface="Cambria Math" panose="02040503050406030204" pitchFamily="18" charset="0"/>
                      </a:rPr>
                      <m:t>&lt;0 </m:t>
                    </m:r>
                    <m:r>
                      <m:rPr>
                        <m:sty m:val="p"/>
                      </m:rPr>
                      <a:rPr lang="en-US">
                        <a:solidFill>
                          <a:schemeClr val="bg1"/>
                        </a:solidFill>
                        <a:latin typeface="Cambria Math" panose="02040503050406030204" pitchFamily="18" charset="0"/>
                        <a:ea typeface="Cambria Math" panose="02040503050406030204" pitchFamily="18" charset="0"/>
                      </a:rPr>
                      <m:t>for</m:t>
                    </m:r>
                    <m:r>
                      <a:rPr lang="en-US" i="1">
                        <a:solidFill>
                          <a:schemeClr val="bg1"/>
                        </a:solidFill>
                        <a:latin typeface="Cambria Math" panose="02040503050406030204" pitchFamily="18" charset="0"/>
                        <a:ea typeface="Cambria Math" panose="02040503050406030204" pitchFamily="18" charset="0"/>
                      </a:rPr>
                      <m:t> </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r>
                      <a:rPr lang="en-US">
                        <a:solidFill>
                          <a:schemeClr val="bg1"/>
                        </a:solidFill>
                        <a:latin typeface="Cambria Math" panose="02040503050406030204" pitchFamily="18" charset="0"/>
                        <a:ea typeface="Cambria Math" panose="02040503050406030204" pitchFamily="18" charset="0"/>
                      </a:rPr>
                      <m:t>&lt;0.</m:t>
                    </m:r>
                  </m:oMath>
                </a14:m>
                <a:r>
                  <a:rPr lang="en-US" dirty="0">
                    <a:solidFill>
                      <a:schemeClr val="bg1"/>
                    </a:solidFill>
                    <a:latin typeface="Cambria Math" panose="02040503050406030204" pitchFamily="18" charset="0"/>
                    <a:ea typeface="Cambria Math" panose="02040503050406030204" pitchFamily="18" charset="0"/>
                  </a:rPr>
                  <a:t> (Current leading voltage).</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Reactive</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Power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Q</m:t>
                    </m:r>
                    <m:r>
                      <a:rPr lang="en-US">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 </m:t>
                    </m:r>
                    <m:r>
                      <a:rPr lang="en-US" i="1">
                        <a:solidFill>
                          <a:schemeClr val="bg1"/>
                        </a:solidFill>
                        <a:latin typeface="Cambria Math" panose="02040503050406030204" pitchFamily="18" charset="0"/>
                        <a:ea typeface="Cambria Math" panose="02040503050406030204" pitchFamily="18" charset="0"/>
                      </a:rPr>
                      <m:t>&gt;0 </m:t>
                    </m:r>
                    <m:r>
                      <m:rPr>
                        <m:sty m:val="p"/>
                      </m:rPr>
                      <a:rPr lang="en-US">
                        <a:solidFill>
                          <a:schemeClr val="bg1"/>
                        </a:solidFill>
                        <a:latin typeface="Cambria Math" panose="02040503050406030204" pitchFamily="18" charset="0"/>
                        <a:ea typeface="Cambria Math" panose="02040503050406030204" pitchFamily="18" charset="0"/>
                      </a:rPr>
                      <m:t>for</m:t>
                    </m:r>
                    <m:r>
                      <a:rPr lang="en-US" i="1">
                        <a:solidFill>
                          <a:schemeClr val="bg1"/>
                        </a:solidFill>
                        <a:latin typeface="Cambria Math" panose="02040503050406030204" pitchFamily="18" charset="0"/>
                        <a:ea typeface="Cambria Math" panose="02040503050406030204" pitchFamily="18" charset="0"/>
                      </a:rPr>
                      <m:t> </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r>
                      <a:rPr lang="en-US">
                        <a:solidFill>
                          <a:schemeClr val="bg1"/>
                        </a:solidFill>
                        <a:latin typeface="Cambria Math" panose="02040503050406030204" pitchFamily="18" charset="0"/>
                        <a:ea typeface="Cambria Math" panose="02040503050406030204" pitchFamily="18" charset="0"/>
                      </a:rPr>
                      <m:t>&gt;0.</m:t>
                    </m:r>
                  </m:oMath>
                </a14:m>
                <a:r>
                  <a:rPr lang="en-US" dirty="0">
                    <a:solidFill>
                      <a:schemeClr val="bg1"/>
                    </a:solidFill>
                    <a:latin typeface="Cambria Math" panose="02040503050406030204" pitchFamily="18" charset="0"/>
                    <a:ea typeface="Cambria Math" panose="02040503050406030204" pitchFamily="18" charset="0"/>
                  </a:rPr>
                  <a:t> (Current lagging voltage).</a:t>
                </a:r>
              </a:p>
              <a:p>
                <a:endParaRPr lang="en-US" i="1"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Power</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factor</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pf</m:t>
                    </m:r>
                    <m:r>
                      <a:rPr lang="en-US" i="1">
                        <a:solidFill>
                          <a:schemeClr val="bg1"/>
                        </a:solidFill>
                        <a:latin typeface="Cambria Math" panose="02040503050406030204" pitchFamily="18" charset="0"/>
                        <a:ea typeface="Cambria Math" panose="02040503050406030204" pitchFamily="18" charset="0"/>
                      </a:rPr>
                      <m:t>≜</m:t>
                    </m:r>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i="1">
                            <a:solidFill>
                              <a:schemeClr val="bg1"/>
                            </a:solidFill>
                            <a:latin typeface="Cambria Math" panose="02040503050406030204" pitchFamily="18" charset="0"/>
                            <a:ea typeface="Cambria Math" panose="02040503050406030204" pitchFamily="18" charset="0"/>
                          </a:rPr>
                          <m:t>.</m:t>
                        </m:r>
                      </m:e>
                    </m:func>
                  </m:oMath>
                </a14:m>
                <a:r>
                  <a:rPr lang="en-US" dirty="0">
                    <a:solidFill>
                      <a:schemeClr val="bg1"/>
                    </a:solidFill>
                    <a:latin typeface="Cambria Math" panose="02040503050406030204" pitchFamily="18" charset="0"/>
                    <a:ea typeface="Cambria Math" panose="02040503050406030204" pitchFamily="18" charset="0"/>
                  </a:rPr>
                  <a:t> </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Power factor pf ranges between 0 and 1.</a:t>
                </a: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The larger the power factor angle </a:t>
                </a:r>
                <a14:m>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oMath>
                </a14:m>
                <a:r>
                  <a:rPr lang="en-US" dirty="0">
                    <a:solidFill>
                      <a:schemeClr val="bg1"/>
                    </a:solidFill>
                    <a:latin typeface="Cambria Math" panose="02040503050406030204" pitchFamily="18" charset="0"/>
                    <a:ea typeface="Cambria Math" panose="02040503050406030204" pitchFamily="18" charset="0"/>
                  </a:rPr>
                  <a:t>, the larger</a:t>
                </a:r>
              </a:p>
              <a:p>
                <a:pPr>
                  <a:spcAft>
                    <a:spcPts val="1800"/>
                  </a:spcAft>
                </a:pPr>
                <a:r>
                  <a:rPr lang="en-US" dirty="0">
                    <a:solidFill>
                      <a:schemeClr val="bg1"/>
                    </a:solidFill>
                    <a:latin typeface="Cambria Math" panose="02040503050406030204" pitchFamily="18" charset="0"/>
                    <a:ea typeface="Cambria Math" panose="02040503050406030204" pitchFamily="18" charset="0"/>
                  </a:rPr>
                  <a:t>      the value of </a:t>
                </a:r>
                <a14:m>
                  <m:oMath xmlns:m="http://schemas.openxmlformats.org/officeDocument/2006/math">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rms</m:t>
                        </m:r>
                      </m:sub>
                    </m:sSub>
                  </m:oMath>
                </a14:m>
                <a:r>
                  <a:rPr lang="en-US" dirty="0">
                    <a:solidFill>
                      <a:schemeClr val="bg1"/>
                    </a:solidFill>
                    <a:latin typeface="Cambria Math" panose="02040503050406030204" pitchFamily="18" charset="0"/>
                    <a:ea typeface="Cambria Math" panose="02040503050406030204" pitchFamily="18" charset="0"/>
                  </a:rPr>
                  <a:t> for a given average power P.</a:t>
                </a:r>
              </a:p>
              <a:p>
                <a:pPr>
                  <a:spcAft>
                    <a:spcPts val="1800"/>
                  </a:spcAft>
                </a:pPr>
                <a:endParaRPr lang="en-US" dirty="0">
                  <a:solidFill>
                    <a:schemeClr val="bg1"/>
                  </a:solidFill>
                  <a:latin typeface="Cambria Math" panose="02040503050406030204" pitchFamily="18" charset="0"/>
                  <a:ea typeface="Cambria Math" panose="02040503050406030204" pitchFamily="18" charset="0"/>
                </a:endParaRPr>
              </a:p>
              <a:p>
                <a:pPr>
                  <a:spcAft>
                    <a:spcPts val="1800"/>
                  </a:spcAft>
                </a:pPr>
                <a:endParaRPr lang="en-US" dirty="0">
                  <a:solidFill>
                    <a:schemeClr val="bg1"/>
                  </a:solidFill>
                  <a:latin typeface="Cambria Math" panose="02040503050406030204" pitchFamily="18" charset="0"/>
                  <a:ea typeface="Cambria Math" panose="02040503050406030204" pitchFamily="18" charset="0"/>
                </a:endParaRPr>
              </a:p>
              <a:p>
                <a:pPr>
                  <a:spcAft>
                    <a:spcPts val="1800"/>
                  </a:spcAft>
                </a:pPr>
                <a:endParaRPr lang="en-US" dirty="0">
                  <a:solidFill>
                    <a:schemeClr val="bg1"/>
                  </a:solidFill>
                  <a:latin typeface="Cambria Math" panose="02040503050406030204" pitchFamily="18" charset="0"/>
                  <a:ea typeface="Cambria Math" panose="02040503050406030204" pitchFamily="18" charset="0"/>
                </a:endParaRPr>
              </a:p>
              <a:p>
                <a:pPr>
                  <a:spcAft>
                    <a:spcPts val="1800"/>
                  </a:spcAft>
                </a:pPr>
                <a:endParaRPr lang="en-US" dirty="0">
                  <a:solidFill>
                    <a:schemeClr val="bg1"/>
                  </a:solidFill>
                  <a:latin typeface="Cambria Math" panose="02040503050406030204" pitchFamily="18" charset="0"/>
                  <a:ea typeface="Cambria Math" panose="020405030504060302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39697" y="650352"/>
                <a:ext cx="11709647" cy="6001643"/>
              </a:xfrm>
              <a:prstGeom prst="rect">
                <a:avLst/>
              </a:prstGeom>
              <a:blipFill>
                <a:blip r:embed="rId2"/>
                <a:stretch>
                  <a:fillRect l="-104"/>
                </a:stretch>
              </a:blipFill>
              <a:ln w="57150">
                <a:solidFill>
                  <a:schemeClr val="accent1"/>
                </a:solidFill>
              </a:ln>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9185" y="2928938"/>
            <a:ext cx="4104374" cy="3561147"/>
          </a:xfrm>
          <a:prstGeom prst="rect">
            <a:avLst/>
          </a:prstGeom>
        </p:spPr>
      </p:pic>
    </p:spTree>
    <p:extLst>
      <p:ext uri="{BB962C8B-B14F-4D97-AF65-F5344CB8AC3E}">
        <p14:creationId xmlns:p14="http://schemas.microsoft.com/office/powerpoint/2010/main" val="3900999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 calcmode="lin" valueType="num">
                                      <p:cBhvr additive="base">
                                        <p:cTn id="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anim calcmode="lin" valueType="num">
                                      <p:cBhvr additive="base">
                                        <p:cTn id="1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anim calcmode="lin" valueType="num">
                                      <p:cBhvr additive="base">
                                        <p:cTn id="2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anim calcmode="lin" valueType="num">
                                      <p:cBhvr additive="base">
                                        <p:cTn id="27"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
                                            <p:txEl>
                                              <p:pRg st="12" end="12"/>
                                            </p:txEl>
                                          </p:spTgt>
                                        </p:tgtEl>
                                        <p:attrNameLst>
                                          <p:attrName>style.visibility</p:attrName>
                                        </p:attrNameLst>
                                      </p:cBhvr>
                                      <p:to>
                                        <p:strVal val="visible"/>
                                      </p:to>
                                    </p:set>
                                    <p:anim calcmode="lin" valueType="num">
                                      <p:cBhvr additive="base">
                                        <p:cTn id="33"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12" end="1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
                                            <p:txEl>
                                              <p:pRg st="13" end="13"/>
                                            </p:txEl>
                                          </p:spTgt>
                                        </p:tgtEl>
                                        <p:attrNameLst>
                                          <p:attrName>style.visibility</p:attrName>
                                        </p:attrNameLst>
                                      </p:cBhvr>
                                      <p:to>
                                        <p:strVal val="visible"/>
                                      </p:to>
                                    </p:set>
                                    <p:anim calcmode="lin" valueType="num">
                                      <p:cBhvr additive="base">
                                        <p:cTn id="37" dur="5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Grp="1" noChangeArrowheads="1"/>
          </p:cNvSpPr>
          <p:nvPr>
            <p:ph type="title"/>
          </p:nvPr>
        </p:nvSpPr>
        <p:spPr>
          <a:xfrm>
            <a:off x="2840854" y="26634"/>
            <a:ext cx="6566036" cy="541020"/>
          </a:xfrm>
        </p:spPr>
        <p:txBody>
          <a:bodyPr>
            <a:noAutofit/>
          </a:bodyPr>
          <a:lstStyle/>
          <a:p>
            <a:r>
              <a:rPr lang="en-US" altLang="en-US" sz="4000" dirty="0"/>
              <a:t>Power Factor Correction (PFC)</a:t>
            </a:r>
          </a:p>
        </p:txBody>
      </p:sp>
      <mc:AlternateContent xmlns:mc="http://schemas.openxmlformats.org/markup-compatibility/2006" xmlns:a14="http://schemas.microsoft.com/office/drawing/2010/main">
        <mc:Choice Requires="a14">
          <p:sp>
            <p:nvSpPr>
              <p:cNvPr id="2" name="TextBox 1"/>
              <p:cNvSpPr txBox="1"/>
              <p:nvPr/>
            </p:nvSpPr>
            <p:spPr>
              <a:xfrm>
                <a:off x="355105" y="750319"/>
                <a:ext cx="11629747" cy="5632311"/>
              </a:xfrm>
              <a:prstGeom prst="rect">
                <a:avLst/>
              </a:prstGeom>
              <a:solidFill>
                <a:schemeClr val="tx1">
                  <a:lumMod val="95000"/>
                </a:schemeClr>
              </a:solidFill>
              <a:ln w="57150">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rPr>
                        <m:t>Complex</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Power</m:t>
                      </m:r>
                      <m:r>
                        <a:rPr lang="en-US" b="0" i="0" smtClean="0">
                          <a:solidFill>
                            <a:schemeClr val="bg1"/>
                          </a:solidFill>
                          <a:latin typeface="Cambria Math" panose="02040503050406030204" pitchFamily="18" charset="0"/>
                          <a:ea typeface="Cambria Math" panose="02040503050406030204" pitchFamily="18" charset="0"/>
                        </a:rPr>
                        <m:t> </m:t>
                      </m:r>
                      <m:r>
                        <a:rPr lang="en-US" b="1" i="1">
                          <a:solidFill>
                            <a:schemeClr val="bg1"/>
                          </a:solidFill>
                          <a:latin typeface="Cambria Math" panose="02040503050406030204" pitchFamily="18" charset="0"/>
                          <a:ea typeface="Cambria Math" panose="02040503050406030204" pitchFamily="18" charset="0"/>
                        </a:rPr>
                        <m:t>𝐒</m:t>
                      </m:r>
                      <m:r>
                        <a:rPr lang="en-US" i="1">
                          <a:solidFill>
                            <a:schemeClr val="bg1"/>
                          </a:solidFill>
                          <a:latin typeface="Cambria Math" panose="02040503050406030204" pitchFamily="18" charset="0"/>
                          <a:ea typeface="Cambria Math" panose="02040503050406030204" pitchFamily="18" charset="0"/>
                        </a:rPr>
                        <m:t>=</m:t>
                      </m:r>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a:solidFill>
                                <a:schemeClr val="bg1"/>
                              </a:solidFill>
                              <a:latin typeface="Cambria Math" panose="02040503050406030204" pitchFamily="18" charset="0"/>
                              <a:ea typeface="Cambria Math" panose="02040503050406030204" pitchFamily="18" charset="0"/>
                            </a:rPr>
                            <m:t>𝐕</m:t>
                          </m:r>
                        </m:e>
                        <m:sub>
                          <m:r>
                            <a:rPr lang="en-US" b="1">
                              <a:solidFill>
                                <a:schemeClr val="bg1"/>
                              </a:solidFill>
                              <a:latin typeface="Cambria Math" panose="02040503050406030204" pitchFamily="18" charset="0"/>
                              <a:ea typeface="Cambria Math" panose="02040503050406030204" pitchFamily="18" charset="0"/>
                            </a:rPr>
                            <m:t>𝐫𝐦𝐬</m:t>
                          </m:r>
                        </m:sub>
                      </m:sSub>
                      <m:sSubSup>
                        <m:sSubSupPr>
                          <m:ctrlPr>
                            <a:rPr lang="en-US" b="1" i="1">
                              <a:solidFill>
                                <a:schemeClr val="bg1"/>
                              </a:solidFill>
                              <a:latin typeface="Cambria Math" panose="02040503050406030204" pitchFamily="18" charset="0"/>
                              <a:ea typeface="Cambria Math" panose="02040503050406030204" pitchFamily="18" charset="0"/>
                            </a:rPr>
                          </m:ctrlPr>
                        </m:sSubSupPr>
                        <m:e>
                          <m:r>
                            <a:rPr lang="en-US" b="1">
                              <a:solidFill>
                                <a:schemeClr val="bg1"/>
                              </a:solidFill>
                              <a:latin typeface="Cambria Math" panose="02040503050406030204" pitchFamily="18" charset="0"/>
                              <a:ea typeface="Cambria Math" panose="02040503050406030204" pitchFamily="18" charset="0"/>
                            </a:rPr>
                            <m:t>𝐈</m:t>
                          </m:r>
                        </m:e>
                        <m:sub>
                          <m:r>
                            <a:rPr lang="en-US" b="1">
                              <a:solidFill>
                                <a:schemeClr val="bg1"/>
                              </a:solidFill>
                              <a:latin typeface="Cambria Math" panose="02040503050406030204" pitchFamily="18" charset="0"/>
                              <a:ea typeface="Cambria Math" panose="02040503050406030204" pitchFamily="18" charset="0"/>
                            </a:rPr>
                            <m:t>𝐫𝐦𝐬</m:t>
                          </m:r>
                        </m:sub>
                        <m:sup>
                          <m:r>
                            <a:rPr lang="en-US" b="1">
                              <a:solidFill>
                                <a:schemeClr val="bg1"/>
                              </a:solidFill>
                              <a:latin typeface="Cambria Math" panose="02040503050406030204" pitchFamily="18" charset="0"/>
                              <a:ea typeface="Cambria Math" panose="02040503050406030204" pitchFamily="18" charset="0"/>
                            </a:rPr>
                            <m:t>∗</m:t>
                          </m:r>
                        </m:sup>
                      </m:sSubSup>
                      <m:r>
                        <a:rPr lang="en-US" i="1">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P</m:t>
                      </m:r>
                      <m:r>
                        <a:rPr lang="en-US">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jQ</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units</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of</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VA</m:t>
                      </m:r>
                      <m:r>
                        <a:rPr lang="en-US" b="0" i="0"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The larger the power factor angle </a:t>
                </a:r>
                <a14:m>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oMath>
                </a14:m>
                <a:r>
                  <a:rPr lang="en-US" dirty="0">
                    <a:solidFill>
                      <a:schemeClr val="bg1"/>
                    </a:solidFill>
                    <a:latin typeface="Cambria Math" panose="02040503050406030204" pitchFamily="18" charset="0"/>
                    <a:ea typeface="Cambria Math" panose="02040503050406030204" pitchFamily="18" charset="0"/>
                  </a:rPr>
                  <a:t>, the larger the value of </a:t>
                </a:r>
                <a14:m>
                  <m:oMath xmlns:m="http://schemas.openxmlformats.org/officeDocument/2006/math">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rms</m:t>
                        </m:r>
                      </m:sub>
                    </m:sSub>
                  </m:oMath>
                </a14:m>
                <a:r>
                  <a:rPr lang="en-US" dirty="0">
                    <a:solidFill>
                      <a:schemeClr val="bg1"/>
                    </a:solidFill>
                    <a:latin typeface="Cambria Math" panose="02040503050406030204" pitchFamily="18" charset="0"/>
                    <a:ea typeface="Cambria Math" panose="02040503050406030204" pitchFamily="18" charset="0"/>
                  </a:rPr>
                  <a:t> for a given average power P.</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Larger currents cost power companies more because of increased peak current capability and/or increased i</a:t>
                </a:r>
                <a:r>
                  <a:rPr lang="en-US" baseline="30000" dirty="0">
                    <a:solidFill>
                      <a:schemeClr val="bg1"/>
                    </a:solidFill>
                    <a:latin typeface="Cambria Math" panose="02040503050406030204" pitchFamily="18" charset="0"/>
                    <a:ea typeface="Cambria Math" panose="02040503050406030204" pitchFamily="18" charset="0"/>
                  </a:rPr>
                  <a:t>2</a:t>
                </a:r>
                <a:r>
                  <a:rPr lang="en-US" dirty="0">
                    <a:solidFill>
                      <a:schemeClr val="bg1"/>
                    </a:solidFill>
                    <a:latin typeface="Cambria Math" panose="02040503050406030204" pitchFamily="18" charset="0"/>
                    <a:ea typeface="Cambria Math" panose="02040503050406030204" pitchFamily="18" charset="0"/>
                  </a:rPr>
                  <a:t>R power losses.</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So power companies are motivated to minimize the power factor angle </a:t>
                </a:r>
                <a14:m>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oMath>
                </a14:m>
                <a:r>
                  <a:rPr lang="en-US" dirty="0">
                    <a:solidFill>
                      <a:schemeClr val="bg1"/>
                    </a:solidFill>
                    <a:latin typeface="Cambria Math" panose="02040503050406030204" pitchFamily="18" charset="0"/>
                    <a:ea typeface="Cambria Math" panose="02040503050406030204" pitchFamily="18" charset="0"/>
                  </a:rPr>
                  <a:t> associated with customer loads.</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Power companies monitor and charge more for</a:t>
                </a:r>
              </a:p>
              <a:p>
                <a:r>
                  <a:rPr lang="en-US" dirty="0">
                    <a:solidFill>
                      <a:schemeClr val="bg1"/>
                    </a:solidFill>
                    <a:latin typeface="Cambria Math" panose="02040503050406030204" pitchFamily="18" charset="0"/>
                    <a:ea typeface="Cambria Math" panose="02040503050406030204" pitchFamily="18" charset="0"/>
                  </a:rPr>
                  <a:t>loads with a relatively large power factor angle </a:t>
                </a:r>
                <a14:m>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oMath>
                </a14:m>
                <a:r>
                  <a:rPr lang="en-US" dirty="0">
                    <a:solidFill>
                      <a:schemeClr val="bg1"/>
                    </a:solidFill>
                    <a:latin typeface="Cambria Math" panose="02040503050406030204" pitchFamily="18" charset="0"/>
                    <a:ea typeface="Cambria Math" panose="02040503050406030204" pitchFamily="18" charset="0"/>
                  </a:rPr>
                  <a:t>.</a:t>
                </a:r>
              </a:p>
              <a:p>
                <a:pPr marL="285750" indent="-28575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Most loads for ac power are predominately inductive</a:t>
                </a:r>
              </a:p>
              <a:p>
                <a:r>
                  <a:rPr lang="en-US" dirty="0">
                    <a:solidFill>
                      <a:schemeClr val="bg1"/>
                    </a:solidFill>
                    <a:latin typeface="Cambria Math" panose="02040503050406030204" pitchFamily="18" charset="0"/>
                    <a:ea typeface="Cambria Math" panose="02040503050406030204" pitchFamily="18" charset="0"/>
                  </a:rPr>
                  <a:t>resulting in a lagging power factor angle </a:t>
                </a:r>
                <a14:m>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oMath>
                </a14:m>
                <a:r>
                  <a:rPr lang="en-US" dirty="0">
                    <a:solidFill>
                      <a:schemeClr val="bg1"/>
                    </a:solidFill>
                    <a:latin typeface="Cambria Math" panose="02040503050406030204" pitchFamily="18" charset="0"/>
                    <a:ea typeface="Cambria Math" panose="02040503050406030204" pitchFamily="18" charset="0"/>
                  </a:rPr>
                  <a:t>.</a:t>
                </a: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Power Factor Correction (PFC) devices are often</a:t>
                </a:r>
              </a:p>
              <a:p>
                <a:r>
                  <a:rPr lang="en-US" dirty="0">
                    <a:solidFill>
                      <a:schemeClr val="bg1"/>
                    </a:solidFill>
                    <a:latin typeface="Cambria Math" panose="02040503050406030204" pitchFamily="18" charset="0"/>
                    <a:ea typeface="Cambria Math" panose="02040503050406030204" pitchFamily="18" charset="0"/>
                  </a:rPr>
                  <a:t>installed at inductive load sites in order to reduce the power factor angle </a:t>
                </a:r>
                <a14:m>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oMath>
                </a14:m>
                <a:r>
                  <a:rPr lang="en-US" dirty="0">
                    <a:solidFill>
                      <a:schemeClr val="bg1"/>
                    </a:solidFill>
                    <a:latin typeface="Cambria Math" panose="02040503050406030204" pitchFamily="18" charset="0"/>
                    <a:ea typeface="Cambria Math" panose="02040503050406030204" pitchFamily="18" charset="0"/>
                  </a:rPr>
                  <a:t>.</a:t>
                </a: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For example, a capacitor connected in parallel with an inductive load can be used to reduce the power factor angle </a:t>
                </a:r>
                <a14:m>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oMath>
                </a14:m>
                <a:r>
                  <a:rPr lang="en-US" dirty="0">
                    <a:solidFill>
                      <a:schemeClr val="bg1"/>
                    </a:solidFill>
                    <a:latin typeface="Cambria Math" panose="02040503050406030204" pitchFamily="18" charset="0"/>
                    <a:ea typeface="Cambria Math" panose="02040503050406030204" pitchFamily="18" charset="0"/>
                  </a:rPr>
                  <a:t>, which increases the power factor pf.</a:t>
                </a:r>
              </a:p>
            </p:txBody>
          </p:sp>
        </mc:Choice>
        <mc:Fallback xmlns="">
          <p:sp>
            <p:nvSpPr>
              <p:cNvPr id="2" name="TextBox 1"/>
              <p:cNvSpPr txBox="1">
                <a:spLocks noRot="1" noChangeAspect="1" noMove="1" noResize="1" noEditPoints="1" noAdjustHandles="1" noChangeArrowheads="1" noChangeShapeType="1" noTextEdit="1"/>
              </p:cNvSpPr>
              <p:nvPr/>
            </p:nvSpPr>
            <p:spPr>
              <a:xfrm>
                <a:off x="355105" y="750319"/>
                <a:ext cx="11629747" cy="5632311"/>
              </a:xfrm>
              <a:prstGeom prst="rect">
                <a:avLst/>
              </a:prstGeom>
              <a:blipFill>
                <a:blip r:embed="rId2"/>
                <a:stretch>
                  <a:fillRect l="-209" b="-107"/>
                </a:stretch>
              </a:blipFill>
              <a:ln w="57150">
                <a:solidFill>
                  <a:schemeClr val="accent1"/>
                </a:solidFill>
              </a:ln>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8920" y="3511119"/>
            <a:ext cx="2487384" cy="2158171"/>
          </a:xfrm>
          <a:prstGeom prst="rect">
            <a:avLst/>
          </a:prstGeom>
        </p:spPr>
      </p:pic>
    </p:spTree>
    <p:extLst>
      <p:ext uri="{BB962C8B-B14F-4D97-AF65-F5344CB8AC3E}">
        <p14:creationId xmlns:p14="http://schemas.microsoft.com/office/powerpoint/2010/main" val="3615850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 calcmode="lin" valueType="num">
                                      <p:cBhvr additive="base">
                                        <p:cTn id="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anim calcmode="lin" valueType="num">
                                      <p:cBhvr additive="base">
                                        <p:cTn id="1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anim calcmode="lin" valueType="num">
                                      <p:cBhvr additive="base">
                                        <p:cTn id="2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 calcmode="lin" valueType="num">
                                      <p:cBhvr additive="base">
                                        <p:cTn id="2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9" end="9"/>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anim calcmode="lin" valueType="num">
                                      <p:cBhvr additive="base">
                                        <p:cTn id="31"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11" end="11"/>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12" end="12"/>
                                            </p:txEl>
                                          </p:spTgt>
                                        </p:tgtEl>
                                        <p:attrNameLst>
                                          <p:attrName>style.visibility</p:attrName>
                                        </p:attrNameLst>
                                      </p:cBhvr>
                                      <p:to>
                                        <p:strVal val="visible"/>
                                      </p:to>
                                    </p:set>
                                    <p:anim calcmode="lin" valueType="num">
                                      <p:cBhvr additive="base">
                                        <p:cTn id="35"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
                                            <p:txEl>
                                              <p:pRg st="14" end="14"/>
                                            </p:txEl>
                                          </p:spTgt>
                                        </p:tgtEl>
                                        <p:attrNameLst>
                                          <p:attrName>style.visibility</p:attrName>
                                        </p:attrNameLst>
                                      </p:cBhvr>
                                      <p:to>
                                        <p:strVal val="visible"/>
                                      </p:to>
                                    </p:set>
                                    <p:anim calcmode="lin" valueType="num">
                                      <p:cBhvr additive="base">
                                        <p:cTn id="41" dur="500" fill="hold"/>
                                        <p:tgtEl>
                                          <p:spTgt spid="2">
                                            <p:txEl>
                                              <p:pRg st="14" end="1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14" end="1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
                                            <p:txEl>
                                              <p:pRg st="15" end="15"/>
                                            </p:txEl>
                                          </p:spTgt>
                                        </p:tgtEl>
                                        <p:attrNameLst>
                                          <p:attrName>style.visibility</p:attrName>
                                        </p:attrNameLst>
                                      </p:cBhvr>
                                      <p:to>
                                        <p:strVal val="visible"/>
                                      </p:to>
                                    </p:set>
                                    <p:anim calcmode="lin" valueType="num">
                                      <p:cBhvr additive="base">
                                        <p:cTn id="45" dur="500" fill="hold"/>
                                        <p:tgtEl>
                                          <p:spTgt spid="2">
                                            <p:txEl>
                                              <p:pRg st="15" end="1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
                                            <p:txEl>
                                              <p:pRg st="15" end="15"/>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
                                            <p:txEl>
                                              <p:pRg st="17" end="17"/>
                                            </p:txEl>
                                          </p:spTgt>
                                        </p:tgtEl>
                                        <p:attrNameLst>
                                          <p:attrName>style.visibility</p:attrName>
                                        </p:attrNameLst>
                                      </p:cBhvr>
                                      <p:to>
                                        <p:strVal val="visible"/>
                                      </p:to>
                                    </p:set>
                                    <p:anim calcmode="lin" valueType="num">
                                      <p:cBhvr additive="base">
                                        <p:cTn id="49" dur="500" fill="hold"/>
                                        <p:tgtEl>
                                          <p:spTgt spid="2">
                                            <p:txEl>
                                              <p:pRg st="17" end="1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8506" y="-6913"/>
            <a:ext cx="3990647" cy="400050"/>
          </a:xfrm>
        </p:spPr>
        <p:txBody>
          <a:bodyPr>
            <a:noAutofit/>
          </a:bodyPr>
          <a:lstStyle/>
          <a:p>
            <a:r>
              <a:rPr lang="en-US" sz="3600" dirty="0"/>
              <a:t>AC Power Generation</a:t>
            </a:r>
          </a:p>
        </p:txBody>
      </p:sp>
      <p:sp>
        <p:nvSpPr>
          <p:cNvPr id="4" name="Rectangle 3"/>
          <p:cNvSpPr/>
          <p:nvPr/>
        </p:nvSpPr>
        <p:spPr>
          <a:xfrm>
            <a:off x="206188" y="567596"/>
            <a:ext cx="11878236" cy="6186309"/>
          </a:xfrm>
          <a:prstGeom prst="rect">
            <a:avLst/>
          </a:prstGeom>
          <a:solidFill>
            <a:schemeClr val="tx1">
              <a:lumMod val="95000"/>
            </a:schemeClr>
          </a:solidFill>
          <a:ln w="57150">
            <a:solidFill>
              <a:schemeClr val="accent1"/>
            </a:solidFill>
          </a:ln>
        </p:spPr>
        <p:txBody>
          <a:bodyPr wrap="square">
            <a:spAutoFit/>
          </a:bodyPr>
          <a:lstStyle/>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AC </a:t>
            </a:r>
            <a:r>
              <a:rPr kumimoji="0" lang="en-US" sz="1400" b="0" i="0" u="none" strike="noStrike" kern="1200" cap="none" spc="0" normalizeH="0" baseline="0" noProof="0" dirty="0">
                <a:ln>
                  <a:noFill/>
                </a:ln>
                <a:solidFill>
                  <a:srgbClr val="000000"/>
                </a:solidFill>
                <a:effectLst/>
                <a:uLnTx/>
                <a:uFillTx/>
                <a:latin typeface="Cambria" panose="02040503050406030204"/>
                <a:ea typeface="+mn-ea"/>
                <a:cs typeface="+mn-cs"/>
                <a:sym typeface="Wingdings" panose="05000000000000000000" pitchFamily="2" charset="2"/>
              </a:rPr>
              <a:t></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Alternating Current. Current alternates (Reverses) direction of flow, repeating the pattern over and over.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Sinusoidal voltages and currents are produced by ac generators and electronic oscillators.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AC implies sinusoids (sines and cosines) for voltage and current.</a:t>
            </a: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Most electrical energy is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is</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generated as Three-Phase AC.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Three-phase AC power is generated by a single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rotating magnet surrounded by 6 coils aligned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perfectly so that each phase will create a sinusoid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120° off from each other.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The resulting instantaneous power is never zero,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which is preferred for large AC motors.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Three-phase Delta configuration (3 wires) actually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requires about 25% less conductor volume than single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phase (2 wires) for the same power loss. Hence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three-phase delta is the preferred configuration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long distance power distribution.</a:t>
            </a: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p:txBody>
      </p:sp>
      <p:pic>
        <p:nvPicPr>
          <p:cNvPr id="5" name="Picture 2" descr="Image result for three phase power gif">
            <a:extLst>
              <a:ext uri="{FF2B5EF4-FFF2-40B4-BE49-F238E27FC236}">
                <a16:creationId xmlns:a16="http://schemas.microsoft.com/office/drawing/2014/main" id="{291E1E9D-41DD-08A7-02DC-04F8ECDAE74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996660" y="2653231"/>
            <a:ext cx="5980187" cy="3986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45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anim calcmode="lin" valueType="num">
                                      <p:cBhvr additive="base">
                                        <p:cTn id="1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8" end="8"/>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anim calcmode="lin" valueType="num">
                                      <p:cBhvr additive="base">
                                        <p:cTn id="17"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9" end="9"/>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anim calcmode="lin" valueType="num">
                                      <p:cBhvr additive="base">
                                        <p:cTn id="21"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anim calcmode="lin" valueType="num">
                                      <p:cBhvr additive="base">
                                        <p:cTn id="25"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anim calcmode="lin" valueType="num">
                                      <p:cBhvr additive="base">
                                        <p:cTn id="31"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13" end="1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anim calcmode="lin" valueType="num">
                                      <p:cBhvr additive="base">
                                        <p:cTn id="35"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xEl>
                                              <p:pRg st="16" end="16"/>
                                            </p:txEl>
                                          </p:spTgt>
                                        </p:tgtEl>
                                        <p:attrNameLst>
                                          <p:attrName>style.visibility</p:attrName>
                                        </p:attrNameLst>
                                      </p:cBhvr>
                                      <p:to>
                                        <p:strVal val="visible"/>
                                      </p:to>
                                    </p:set>
                                    <p:anim calcmode="lin" valueType="num">
                                      <p:cBhvr additive="base">
                                        <p:cTn id="41"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16" end="1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
                                            <p:txEl>
                                              <p:pRg st="17" end="17"/>
                                            </p:txEl>
                                          </p:spTgt>
                                        </p:tgtEl>
                                        <p:attrNameLst>
                                          <p:attrName>style.visibility</p:attrName>
                                        </p:attrNameLst>
                                      </p:cBhvr>
                                      <p:to>
                                        <p:strVal val="visible"/>
                                      </p:to>
                                    </p:set>
                                    <p:anim calcmode="lin" valueType="num">
                                      <p:cBhvr additive="base">
                                        <p:cTn id="45" dur="500" fill="hold"/>
                                        <p:tgtEl>
                                          <p:spTgt spid="4">
                                            <p:txEl>
                                              <p:pRg st="17" end="1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17" end="1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anim calcmode="lin" valueType="num">
                                      <p:cBhvr additive="base">
                                        <p:cTn id="49" dur="500" fill="hold"/>
                                        <p:tgtEl>
                                          <p:spTgt spid="4">
                                            <p:txEl>
                                              <p:pRg st="18" end="1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18" end="18"/>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
                                            <p:txEl>
                                              <p:pRg st="19" end="19"/>
                                            </p:txEl>
                                          </p:spTgt>
                                        </p:tgtEl>
                                        <p:attrNameLst>
                                          <p:attrName>style.visibility</p:attrName>
                                        </p:attrNameLst>
                                      </p:cBhvr>
                                      <p:to>
                                        <p:strVal val="visible"/>
                                      </p:to>
                                    </p:set>
                                    <p:anim calcmode="lin" valueType="num">
                                      <p:cBhvr additive="base">
                                        <p:cTn id="53" dur="500" fill="hold"/>
                                        <p:tgtEl>
                                          <p:spTgt spid="4">
                                            <p:txEl>
                                              <p:pRg st="19" end="1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19" end="19"/>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
                                            <p:txEl>
                                              <p:pRg st="20" end="20"/>
                                            </p:txEl>
                                          </p:spTgt>
                                        </p:tgtEl>
                                        <p:attrNameLst>
                                          <p:attrName>style.visibility</p:attrName>
                                        </p:attrNameLst>
                                      </p:cBhvr>
                                      <p:to>
                                        <p:strVal val="visible"/>
                                      </p:to>
                                    </p:set>
                                    <p:anim calcmode="lin" valueType="num">
                                      <p:cBhvr additive="base">
                                        <p:cTn id="57" dur="500" fill="hold"/>
                                        <p:tgtEl>
                                          <p:spTgt spid="4">
                                            <p:txEl>
                                              <p:pRg st="20" end="2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Grp="1" noChangeArrowheads="1"/>
          </p:cNvSpPr>
          <p:nvPr>
            <p:ph type="title"/>
          </p:nvPr>
        </p:nvSpPr>
        <p:spPr>
          <a:xfrm>
            <a:off x="1597981" y="0"/>
            <a:ext cx="9001439" cy="541020"/>
          </a:xfrm>
        </p:spPr>
        <p:txBody>
          <a:bodyPr>
            <a:noAutofit/>
          </a:bodyPr>
          <a:lstStyle/>
          <a:p>
            <a:r>
              <a:rPr lang="en-US" altLang="en-US" sz="4000" dirty="0"/>
              <a:t>Power Factor Correction (PFC) (Continued)</a:t>
            </a:r>
          </a:p>
        </p:txBody>
      </p:sp>
      <mc:AlternateContent xmlns:mc="http://schemas.openxmlformats.org/markup-compatibility/2006" xmlns:a14="http://schemas.microsoft.com/office/drawing/2010/main">
        <mc:Choice Requires="a14">
          <p:sp>
            <p:nvSpPr>
              <p:cNvPr id="2" name="TextBox 1"/>
              <p:cNvSpPr txBox="1"/>
              <p:nvPr/>
            </p:nvSpPr>
            <p:spPr>
              <a:xfrm>
                <a:off x="328473" y="638894"/>
                <a:ext cx="11683013" cy="6121612"/>
              </a:xfrm>
              <a:prstGeom prst="rect">
                <a:avLst/>
              </a:prstGeom>
              <a:solidFill>
                <a:schemeClr val="tx1">
                  <a:lumMod val="95000"/>
                </a:schemeClr>
              </a:solidFill>
              <a:ln w="57150">
                <a:solidFill>
                  <a:schemeClr val="accent1"/>
                </a:solidFill>
              </a:ln>
            </p:spPr>
            <p:txBody>
              <a:bodyPr wrap="square" rtlCol="0">
                <a:spAutoFit/>
              </a:bodyPr>
              <a:lstStyle/>
              <a:p>
                <a:r>
                  <a:rPr lang="en-US" sz="1600" dirty="0">
                    <a:solidFill>
                      <a:schemeClr val="bg1"/>
                    </a:solidFill>
                    <a:latin typeface="Cambria Math" panose="02040503050406030204" pitchFamily="18" charset="0"/>
                    <a:ea typeface="Cambria Math" panose="02040503050406030204" pitchFamily="18" charset="0"/>
                  </a:rPr>
                  <a:t>Adjacent circuit has lagging power factor </a:t>
                </a:r>
              </a:p>
              <a:p>
                <a:r>
                  <a:rPr lang="en-US" sz="1600" dirty="0">
                    <a:solidFill>
                      <a:schemeClr val="bg1"/>
                    </a:solidFill>
                    <a:latin typeface="Cambria Math" panose="02040503050406030204" pitchFamily="18" charset="0"/>
                    <a:ea typeface="Cambria Math" panose="02040503050406030204" pitchFamily="18" charset="0"/>
                  </a:rPr>
                  <a:t>without capacitor C, because inductive load</a:t>
                </a:r>
              </a:p>
              <a:p>
                <a:r>
                  <a:rPr lang="en-US" sz="1600" dirty="0">
                    <a:solidFill>
                      <a:schemeClr val="bg1"/>
                    </a:solidFill>
                    <a:latin typeface="Cambria Math" panose="02040503050406030204" pitchFamily="18" charset="0"/>
                    <a:ea typeface="Cambria Math" panose="02040503050406030204" pitchFamily="18" charset="0"/>
                  </a:rPr>
                  <a:t>causes current </a:t>
                </a:r>
                <a:r>
                  <a:rPr lang="en-US" sz="1600" b="1" dirty="0" err="1">
                    <a:solidFill>
                      <a:schemeClr val="bg1"/>
                    </a:solidFill>
                    <a:latin typeface="Cambria Math" panose="02040503050406030204" pitchFamily="18" charset="0"/>
                    <a:ea typeface="Cambria Math" panose="02040503050406030204" pitchFamily="18" charset="0"/>
                  </a:rPr>
                  <a:t>I</a:t>
                </a:r>
                <a:r>
                  <a:rPr lang="en-US" sz="1600" b="1" baseline="-25000" dirty="0" err="1">
                    <a:solidFill>
                      <a:schemeClr val="bg1"/>
                    </a:solidFill>
                    <a:latin typeface="Cambria Math" panose="02040503050406030204" pitchFamily="18" charset="0"/>
                    <a:ea typeface="Cambria Math" panose="02040503050406030204" pitchFamily="18" charset="0"/>
                  </a:rPr>
                  <a:t>load</a:t>
                </a:r>
                <a:r>
                  <a:rPr lang="en-US" sz="1600" dirty="0">
                    <a:solidFill>
                      <a:schemeClr val="bg1"/>
                    </a:solidFill>
                    <a:latin typeface="Cambria Math" panose="02040503050406030204" pitchFamily="18" charset="0"/>
                    <a:ea typeface="Cambria Math" panose="02040503050406030204" pitchFamily="18" charset="0"/>
                  </a:rPr>
                  <a:t> to lag behind applied</a:t>
                </a:r>
              </a:p>
              <a:p>
                <a:r>
                  <a:rPr lang="en-US" sz="1600" dirty="0">
                    <a:solidFill>
                      <a:schemeClr val="bg1"/>
                    </a:solidFill>
                    <a:latin typeface="Cambria Math" panose="02040503050406030204" pitchFamily="18" charset="0"/>
                    <a:ea typeface="Cambria Math" panose="02040503050406030204" pitchFamily="18" charset="0"/>
                  </a:rPr>
                  <a:t>Voltage </a:t>
                </a:r>
                <a:r>
                  <a:rPr lang="en-US" sz="1600" b="1" dirty="0">
                    <a:solidFill>
                      <a:schemeClr val="bg1"/>
                    </a:solidFill>
                    <a:latin typeface="Cambria Math" panose="02040503050406030204" pitchFamily="18" charset="0"/>
                    <a:ea typeface="Cambria Math" panose="02040503050406030204" pitchFamily="18" charset="0"/>
                  </a:rPr>
                  <a:t>V</a:t>
                </a:r>
                <a:r>
                  <a:rPr lang="en-US" sz="1600" b="1" baseline="-25000" dirty="0">
                    <a:solidFill>
                      <a:schemeClr val="bg1"/>
                    </a:solidFill>
                    <a:latin typeface="Cambria Math" panose="02040503050406030204" pitchFamily="18" charset="0"/>
                    <a:ea typeface="Cambria Math" panose="02040503050406030204" pitchFamily="18" charset="0"/>
                  </a:rPr>
                  <a:t>s</a:t>
                </a:r>
                <a:r>
                  <a:rPr lang="en-US" sz="1600" dirty="0">
                    <a:solidFill>
                      <a:schemeClr val="bg1"/>
                    </a:solidFill>
                    <a:latin typeface="Cambria Math" panose="02040503050406030204" pitchFamily="18" charset="0"/>
                    <a:ea typeface="Cambria Math" panose="02040503050406030204" pitchFamily="18" charset="0"/>
                  </a:rPr>
                  <a:t>. So add parallel capacitor C, </a:t>
                </a:r>
              </a:p>
              <a:p>
                <a:r>
                  <a:rPr lang="en-US" sz="1600" dirty="0">
                    <a:solidFill>
                      <a:schemeClr val="bg1"/>
                    </a:solidFill>
                    <a:latin typeface="Cambria Math" panose="02040503050406030204" pitchFamily="18" charset="0"/>
                    <a:ea typeface="Cambria Math" panose="02040503050406030204" pitchFamily="18" charset="0"/>
                  </a:rPr>
                  <a:t>which adds capacitor current </a:t>
                </a:r>
                <a:r>
                  <a:rPr lang="en-US" sz="1600" b="1" dirty="0" err="1">
                    <a:solidFill>
                      <a:schemeClr val="bg1"/>
                    </a:solidFill>
                    <a:latin typeface="Cambria Math" panose="02040503050406030204" pitchFamily="18" charset="0"/>
                    <a:ea typeface="Cambria Math" panose="02040503050406030204" pitchFamily="18" charset="0"/>
                  </a:rPr>
                  <a:t>I</a:t>
                </a:r>
                <a:r>
                  <a:rPr lang="en-US" sz="1600" b="1" baseline="-25000" dirty="0" err="1">
                    <a:solidFill>
                      <a:schemeClr val="bg1"/>
                    </a:solidFill>
                    <a:latin typeface="Cambria Math" panose="02040503050406030204" pitchFamily="18" charset="0"/>
                    <a:ea typeface="Cambria Math" panose="02040503050406030204" pitchFamily="18" charset="0"/>
                  </a:rPr>
                  <a:t>c</a:t>
                </a:r>
                <a:r>
                  <a:rPr lang="en-US" sz="1600" dirty="0">
                    <a:solidFill>
                      <a:schemeClr val="bg1"/>
                    </a:solidFill>
                    <a:latin typeface="Cambria Math" panose="02040503050406030204" pitchFamily="18" charset="0"/>
                    <a:ea typeface="Cambria Math" panose="02040503050406030204" pitchFamily="18" charset="0"/>
                  </a:rPr>
                  <a:t> that leads</a:t>
                </a:r>
              </a:p>
              <a:p>
                <a:r>
                  <a:rPr lang="en-US" sz="1600" dirty="0">
                    <a:solidFill>
                      <a:schemeClr val="bg1"/>
                    </a:solidFill>
                    <a:latin typeface="Cambria Math" panose="02040503050406030204" pitchFamily="18" charset="0"/>
                    <a:ea typeface="Cambria Math" panose="02040503050406030204" pitchFamily="18" charset="0"/>
                  </a:rPr>
                  <a:t>the applied voltage </a:t>
                </a:r>
                <a:r>
                  <a:rPr lang="en-US" sz="1600" b="1" dirty="0">
                    <a:solidFill>
                      <a:schemeClr val="bg1"/>
                    </a:solidFill>
                    <a:latin typeface="Cambria Math" panose="02040503050406030204" pitchFamily="18" charset="0"/>
                    <a:ea typeface="Cambria Math" panose="02040503050406030204" pitchFamily="18" charset="0"/>
                  </a:rPr>
                  <a:t>V</a:t>
                </a:r>
                <a:r>
                  <a:rPr lang="en-US" sz="1600" b="1" baseline="-25000" dirty="0">
                    <a:solidFill>
                      <a:schemeClr val="bg1"/>
                    </a:solidFill>
                    <a:latin typeface="Cambria Math" panose="02040503050406030204" pitchFamily="18" charset="0"/>
                    <a:ea typeface="Cambria Math" panose="02040503050406030204" pitchFamily="18" charset="0"/>
                  </a:rPr>
                  <a:t>s</a:t>
                </a:r>
                <a:r>
                  <a:rPr lang="en-US" sz="1600" dirty="0">
                    <a:solidFill>
                      <a:schemeClr val="bg1"/>
                    </a:solidFill>
                    <a:latin typeface="Cambria Math" panose="02040503050406030204" pitchFamily="18" charset="0"/>
                    <a:ea typeface="Cambria Math" panose="02040503050406030204" pitchFamily="18" charset="0"/>
                  </a:rPr>
                  <a:t>, somewhat </a:t>
                </a:r>
              </a:p>
              <a:p>
                <a:r>
                  <a:rPr lang="en-US" sz="1600" dirty="0">
                    <a:solidFill>
                      <a:schemeClr val="bg1"/>
                    </a:solidFill>
                    <a:latin typeface="Cambria Math" panose="02040503050406030204" pitchFamily="18" charset="0"/>
                    <a:ea typeface="Cambria Math" panose="02040503050406030204" pitchFamily="18" charset="0"/>
                  </a:rPr>
                  <a:t>compensating for the lagging current </a:t>
                </a:r>
                <a:r>
                  <a:rPr lang="en-US" sz="1600" b="1" dirty="0" err="1">
                    <a:solidFill>
                      <a:schemeClr val="bg1"/>
                    </a:solidFill>
                    <a:latin typeface="Cambria Math" panose="02040503050406030204" pitchFamily="18" charset="0"/>
                    <a:ea typeface="Cambria Math" panose="02040503050406030204" pitchFamily="18" charset="0"/>
                  </a:rPr>
                  <a:t>I</a:t>
                </a:r>
                <a:r>
                  <a:rPr lang="en-US" sz="1600" b="1" baseline="-25000" dirty="0" err="1">
                    <a:solidFill>
                      <a:schemeClr val="bg1"/>
                    </a:solidFill>
                    <a:latin typeface="Cambria Math" panose="02040503050406030204" pitchFamily="18" charset="0"/>
                    <a:ea typeface="Cambria Math" panose="02040503050406030204" pitchFamily="18" charset="0"/>
                  </a:rPr>
                  <a:t>load</a:t>
                </a:r>
                <a:r>
                  <a:rPr lang="en-US" sz="1600" dirty="0">
                    <a:solidFill>
                      <a:schemeClr val="bg1"/>
                    </a:solidFill>
                    <a:latin typeface="Cambria Math" panose="02040503050406030204" pitchFamily="18" charset="0"/>
                    <a:ea typeface="Cambria Math" panose="02040503050406030204" pitchFamily="18" charset="0"/>
                  </a:rPr>
                  <a:t>.</a:t>
                </a:r>
              </a:p>
              <a:p>
                <a:endParaRPr lang="en-US" sz="1600" dirty="0">
                  <a:solidFill>
                    <a:schemeClr val="bg1"/>
                  </a:solidFill>
                  <a:latin typeface="Cambria Math" panose="02040503050406030204" pitchFamily="18" charset="0"/>
                  <a:ea typeface="Cambria Math" panose="02040503050406030204" pitchFamily="18" charset="0"/>
                </a:endParaRPr>
              </a:p>
              <a:p>
                <a14:m>
                  <m:oMath xmlns:m="http://schemas.openxmlformats.org/officeDocument/2006/math">
                    <m:r>
                      <m:rPr>
                        <m:sty m:val="p"/>
                      </m:rPr>
                      <a:rPr lang="en-US" sz="1600">
                        <a:solidFill>
                          <a:schemeClr val="bg1"/>
                        </a:solidFill>
                        <a:latin typeface="Cambria Math" panose="02040503050406030204" pitchFamily="18" charset="0"/>
                        <a:ea typeface="Cambria Math" panose="02040503050406030204" pitchFamily="18" charset="0"/>
                      </a:rPr>
                      <m:t>Complex</m:t>
                    </m:r>
                    <m:r>
                      <a:rPr lang="en-US" sz="1600">
                        <a:solidFill>
                          <a:schemeClr val="bg1"/>
                        </a:solidFill>
                        <a:latin typeface="Cambria Math" panose="02040503050406030204" pitchFamily="18" charset="0"/>
                        <a:ea typeface="Cambria Math" panose="02040503050406030204" pitchFamily="18" charset="0"/>
                      </a:rPr>
                      <m:t> </m:t>
                    </m:r>
                    <m:r>
                      <m:rPr>
                        <m:sty m:val="p"/>
                      </m:rPr>
                      <a:rPr lang="en-US" sz="1600">
                        <a:solidFill>
                          <a:schemeClr val="bg1"/>
                        </a:solidFill>
                        <a:latin typeface="Cambria Math" panose="02040503050406030204" pitchFamily="18" charset="0"/>
                        <a:ea typeface="Cambria Math" panose="02040503050406030204" pitchFamily="18" charset="0"/>
                      </a:rPr>
                      <m:t>Power</m:t>
                    </m:r>
                    <m:r>
                      <a:rPr lang="en-US" sz="1600">
                        <a:solidFill>
                          <a:schemeClr val="bg1"/>
                        </a:solidFill>
                        <a:latin typeface="Cambria Math" panose="02040503050406030204" pitchFamily="18" charset="0"/>
                        <a:ea typeface="Cambria Math" panose="02040503050406030204" pitchFamily="18" charset="0"/>
                      </a:rPr>
                      <m:t> </m:t>
                    </m:r>
                    <m:r>
                      <a:rPr lang="en-US" sz="1600" b="1" i="1">
                        <a:solidFill>
                          <a:schemeClr val="bg1"/>
                        </a:solidFill>
                        <a:latin typeface="Cambria Math" panose="02040503050406030204" pitchFamily="18" charset="0"/>
                        <a:ea typeface="Cambria Math" panose="02040503050406030204" pitchFamily="18" charset="0"/>
                      </a:rPr>
                      <m:t>𝐒</m:t>
                    </m:r>
                    <m:r>
                      <a:rPr lang="en-US" sz="1600" i="1">
                        <a:solidFill>
                          <a:schemeClr val="bg1"/>
                        </a:solidFill>
                        <a:latin typeface="Cambria Math" panose="02040503050406030204" pitchFamily="18" charset="0"/>
                        <a:ea typeface="Cambria Math" panose="02040503050406030204" pitchFamily="18" charset="0"/>
                      </a:rPr>
                      <m:t>=</m:t>
                    </m:r>
                    <m:r>
                      <m:rPr>
                        <m:sty m:val="p"/>
                      </m:rPr>
                      <a:rPr lang="en-US" sz="1600">
                        <a:solidFill>
                          <a:schemeClr val="bg1"/>
                        </a:solidFill>
                        <a:latin typeface="Cambria Math" panose="02040503050406030204" pitchFamily="18" charset="0"/>
                        <a:ea typeface="Cambria Math" panose="02040503050406030204" pitchFamily="18" charset="0"/>
                      </a:rPr>
                      <m:t>P</m:t>
                    </m:r>
                    <m:r>
                      <a:rPr lang="en-US" sz="1600">
                        <a:solidFill>
                          <a:schemeClr val="bg1"/>
                        </a:solidFill>
                        <a:latin typeface="Cambria Math" panose="02040503050406030204" pitchFamily="18" charset="0"/>
                        <a:ea typeface="Cambria Math" panose="02040503050406030204" pitchFamily="18" charset="0"/>
                      </a:rPr>
                      <m:t>+</m:t>
                    </m:r>
                    <m:r>
                      <m:rPr>
                        <m:sty m:val="p"/>
                      </m:rPr>
                      <a:rPr lang="en-US" sz="1600">
                        <a:solidFill>
                          <a:schemeClr val="bg1"/>
                        </a:solidFill>
                        <a:latin typeface="Cambria Math" panose="02040503050406030204" pitchFamily="18" charset="0"/>
                        <a:ea typeface="Cambria Math" panose="02040503050406030204" pitchFamily="18" charset="0"/>
                      </a:rPr>
                      <m:t>jQ</m:t>
                    </m:r>
                    <m:r>
                      <a:rPr lang="en-US" sz="1600">
                        <a:solidFill>
                          <a:schemeClr val="bg1"/>
                        </a:solidFill>
                        <a:latin typeface="Cambria Math" panose="02040503050406030204" pitchFamily="18" charset="0"/>
                        <a:ea typeface="Cambria Math" panose="02040503050406030204" pitchFamily="18" charset="0"/>
                      </a:rPr>
                      <m:t>.</m:t>
                    </m:r>
                  </m:oMath>
                </a14:m>
                <a:r>
                  <a:rPr lang="en-US" sz="1600" dirty="0">
                    <a:solidFill>
                      <a:schemeClr val="bg1"/>
                    </a:solidFill>
                    <a:latin typeface="Cambria Math" panose="02040503050406030204" pitchFamily="18" charset="0"/>
                    <a:ea typeface="Cambria Math" panose="02040503050406030204" pitchFamily="18" charset="0"/>
                  </a:rPr>
                  <a:t>  Parallel C reduces magnitude of Q, while leaving P unchanged.</a:t>
                </a:r>
              </a:p>
              <a:p>
                <a:pPr marL="285750" indent="-285750">
                  <a:buFont typeface="Arial" panose="020B0604020202020204" pitchFamily="34" charset="0"/>
                  <a:buChar char="•"/>
                </a:pPr>
                <a:endParaRPr lang="en-US" sz="1600"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sz="1600">
                          <a:solidFill>
                            <a:schemeClr val="bg1"/>
                          </a:solidFill>
                          <a:latin typeface="Cambria Math" panose="02040503050406030204" pitchFamily="18" charset="0"/>
                          <a:ea typeface="Cambria Math" panose="02040503050406030204" pitchFamily="18" charset="0"/>
                        </a:rPr>
                        <m:t>Without</m:t>
                      </m:r>
                      <m:r>
                        <a:rPr lang="en-US" sz="1600">
                          <a:solidFill>
                            <a:schemeClr val="bg1"/>
                          </a:solidFill>
                          <a:latin typeface="Cambria Math" panose="02040503050406030204" pitchFamily="18" charset="0"/>
                          <a:ea typeface="Cambria Math" panose="02040503050406030204" pitchFamily="18" charset="0"/>
                        </a:rPr>
                        <m:t> </m:t>
                      </m:r>
                      <m:r>
                        <m:rPr>
                          <m:sty m:val="p"/>
                        </m:rPr>
                        <a:rPr lang="en-US" sz="1600">
                          <a:solidFill>
                            <a:schemeClr val="bg1"/>
                          </a:solidFill>
                          <a:latin typeface="Cambria Math" panose="02040503050406030204" pitchFamily="18" charset="0"/>
                          <a:ea typeface="Cambria Math" panose="02040503050406030204" pitchFamily="18" charset="0"/>
                        </a:rPr>
                        <m:t>C</m:t>
                      </m:r>
                      <m:r>
                        <a:rPr lang="en-US" sz="1600">
                          <a:solidFill>
                            <a:schemeClr val="bg1"/>
                          </a:solidFill>
                          <a:latin typeface="Cambria Math" panose="02040503050406030204" pitchFamily="18" charset="0"/>
                          <a:ea typeface="Cambria Math" panose="02040503050406030204" pitchFamily="18" charset="0"/>
                        </a:rPr>
                        <m:t>: </m:t>
                      </m:r>
                      <m:r>
                        <m:rPr>
                          <m:sty m:val="p"/>
                        </m:rPr>
                        <a:rPr lang="en-US" sz="1600">
                          <a:solidFill>
                            <a:schemeClr val="bg1"/>
                          </a:solidFill>
                          <a:latin typeface="Cambria Math" panose="02040503050406030204" pitchFamily="18" charset="0"/>
                          <a:ea typeface="Cambria Math" panose="02040503050406030204" pitchFamily="18" charset="0"/>
                        </a:rPr>
                        <m:t>P</m:t>
                      </m:r>
                      <m:r>
                        <a:rPr lang="en-US" sz="1600">
                          <a:solidFill>
                            <a:schemeClr val="bg1"/>
                          </a:solidFill>
                          <a:latin typeface="Cambria Math" panose="02040503050406030204" pitchFamily="18" charset="0"/>
                          <a:ea typeface="Cambria Math" panose="02040503050406030204" pitchFamily="18" charset="0"/>
                        </a:rPr>
                        <m:t>=</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S</m:t>
                          </m:r>
                        </m:e>
                        <m:sub>
                          <m:r>
                            <a:rPr lang="en-US" sz="1600">
                              <a:solidFill>
                                <a:schemeClr val="bg1"/>
                              </a:solidFill>
                              <a:latin typeface="Cambria Math" panose="02040503050406030204" pitchFamily="18" charset="0"/>
                              <a:ea typeface="Cambria Math" panose="02040503050406030204" pitchFamily="18" charset="0"/>
                            </a:rPr>
                            <m:t>1</m:t>
                          </m:r>
                        </m:sub>
                      </m:sSub>
                      <m:func>
                        <m:funcPr>
                          <m:ctrlPr>
                            <a:rPr lang="en-US" sz="1600" i="1">
                              <a:solidFill>
                                <a:schemeClr val="bg1"/>
                              </a:solidFill>
                              <a:latin typeface="Cambria Math" panose="02040503050406030204" pitchFamily="18" charset="0"/>
                            </a:rPr>
                          </m:ctrlPr>
                        </m:funcPr>
                        <m:fName>
                          <m:r>
                            <m:rPr>
                              <m:sty m:val="p"/>
                            </m:rPr>
                            <a:rPr lang="en-US" sz="1600">
                              <a:solidFill>
                                <a:schemeClr val="bg1"/>
                              </a:solidFill>
                              <a:latin typeface="Cambria Math" panose="02040503050406030204" pitchFamily="18" charset="0"/>
                            </a:rPr>
                            <m:t>cos</m:t>
                          </m:r>
                        </m:fName>
                        <m:e>
                          <m:d>
                            <m:dPr>
                              <m:ctrlPr>
                                <a:rPr lang="en-US" sz="1600" i="1">
                                  <a:solidFill>
                                    <a:schemeClr val="bg1"/>
                                  </a:solidFill>
                                  <a:latin typeface="Cambria Math" panose="02040503050406030204" pitchFamily="18" charset="0"/>
                                </a:rPr>
                              </m:ctrlPr>
                            </m:dPr>
                            <m:e>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a:rPr lang="en-US" sz="1600">
                                      <a:solidFill>
                                        <a:schemeClr val="bg1"/>
                                      </a:solidFill>
                                      <a:latin typeface="Cambria Math" panose="02040503050406030204" pitchFamily="18" charset="0"/>
                                      <a:ea typeface="Cambria Math" panose="02040503050406030204" pitchFamily="18" charset="0"/>
                                    </a:rPr>
                                    <m:t>1</m:t>
                                  </m:r>
                                </m:sub>
                              </m:sSub>
                            </m:e>
                          </m:d>
                          <m:r>
                            <a:rPr lang="en-US" sz="1600" i="1">
                              <a:solidFill>
                                <a:schemeClr val="bg1"/>
                              </a:solidFill>
                              <a:latin typeface="Cambria Math" panose="02040503050406030204" pitchFamily="18" charset="0"/>
                              <a:ea typeface="Cambria Math" panose="02040503050406030204" pitchFamily="18" charset="0"/>
                            </a:rPr>
                            <m:t>.   </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Q</m:t>
                              </m:r>
                            </m:e>
                            <m:sub>
                              <m:r>
                                <a:rPr lang="en-US" sz="1600">
                                  <a:solidFill>
                                    <a:schemeClr val="bg1"/>
                                  </a:solidFill>
                                  <a:latin typeface="Cambria Math" panose="02040503050406030204" pitchFamily="18" charset="0"/>
                                  <a:ea typeface="Cambria Math" panose="02040503050406030204" pitchFamily="18" charset="0"/>
                                </a:rPr>
                                <m:t>1</m:t>
                              </m:r>
                            </m:sub>
                          </m:sSub>
                          <m:r>
                            <a:rPr lang="en-US" sz="1600">
                              <a:solidFill>
                                <a:schemeClr val="bg1"/>
                              </a:solidFill>
                              <a:latin typeface="Cambria Math" panose="02040503050406030204" pitchFamily="18" charset="0"/>
                              <a:ea typeface="Cambria Math" panose="02040503050406030204" pitchFamily="18" charset="0"/>
                            </a:rPr>
                            <m:t>=</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S</m:t>
                              </m:r>
                            </m:e>
                            <m:sub>
                              <m:r>
                                <a:rPr lang="en-US" sz="1600">
                                  <a:solidFill>
                                    <a:schemeClr val="bg1"/>
                                  </a:solidFill>
                                  <a:latin typeface="Cambria Math" panose="02040503050406030204" pitchFamily="18" charset="0"/>
                                  <a:ea typeface="Cambria Math" panose="02040503050406030204" pitchFamily="18" charset="0"/>
                                </a:rPr>
                                <m:t>1</m:t>
                              </m:r>
                            </m:sub>
                          </m:sSub>
                          <m:func>
                            <m:funcPr>
                              <m:ctrlPr>
                                <a:rPr lang="en-US" sz="1600" i="1">
                                  <a:solidFill>
                                    <a:schemeClr val="bg1"/>
                                  </a:solidFill>
                                  <a:latin typeface="Cambria Math" panose="02040503050406030204" pitchFamily="18" charset="0"/>
                                </a:rPr>
                              </m:ctrlPr>
                            </m:funcPr>
                            <m:fName>
                              <m:r>
                                <m:rPr>
                                  <m:sty m:val="p"/>
                                </m:rPr>
                                <a:rPr lang="en-US" sz="1600">
                                  <a:solidFill>
                                    <a:schemeClr val="bg1"/>
                                  </a:solidFill>
                                  <a:latin typeface="Cambria Math" panose="02040503050406030204" pitchFamily="18" charset="0"/>
                                </a:rPr>
                                <m:t>sin</m:t>
                              </m:r>
                            </m:fName>
                            <m:e>
                              <m:d>
                                <m:dPr>
                                  <m:ctrlPr>
                                    <a:rPr lang="en-US" sz="1600" i="1">
                                      <a:solidFill>
                                        <a:schemeClr val="bg1"/>
                                      </a:solidFill>
                                      <a:latin typeface="Cambria Math" panose="02040503050406030204" pitchFamily="18" charset="0"/>
                                    </a:rPr>
                                  </m:ctrlPr>
                                </m:dPr>
                                <m:e>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a:rPr lang="en-US" sz="1600">
                                          <a:solidFill>
                                            <a:schemeClr val="bg1"/>
                                          </a:solidFill>
                                          <a:latin typeface="Cambria Math" panose="02040503050406030204" pitchFamily="18" charset="0"/>
                                          <a:ea typeface="Cambria Math" panose="02040503050406030204" pitchFamily="18" charset="0"/>
                                        </a:rPr>
                                        <m:t>1</m:t>
                                      </m:r>
                                    </m:sub>
                                  </m:sSub>
                                </m:e>
                              </m:d>
                              <m:r>
                                <a:rPr lang="en-US" sz="1600">
                                  <a:solidFill>
                                    <a:schemeClr val="bg1"/>
                                  </a:solidFill>
                                  <a:latin typeface="Cambria Math" panose="02040503050406030204" pitchFamily="18" charset="0"/>
                                  <a:ea typeface="Cambria Math" panose="02040503050406030204" pitchFamily="18" charset="0"/>
                                </a:rPr>
                                <m:t>, </m:t>
                              </m:r>
                              <m:r>
                                <m:rPr>
                                  <m:sty m:val="p"/>
                                </m:rPr>
                                <a:rPr lang="en-US" sz="1600">
                                  <a:solidFill>
                                    <a:schemeClr val="bg1"/>
                                  </a:solidFill>
                                  <a:latin typeface="Cambria Math" panose="02040503050406030204" pitchFamily="18" charset="0"/>
                                  <a:ea typeface="Cambria Math" panose="02040503050406030204" pitchFamily="18" charset="0"/>
                                </a:rPr>
                                <m:t>where</m:t>
                              </m:r>
                              <m:r>
                                <a:rPr lang="en-US" sz="1600">
                                  <a:solidFill>
                                    <a:schemeClr val="bg1"/>
                                  </a:solidFill>
                                  <a:latin typeface="Cambria Math" panose="02040503050406030204" pitchFamily="18" charset="0"/>
                                  <a:ea typeface="Cambria Math" panose="02040503050406030204" pitchFamily="18" charset="0"/>
                                </a:rPr>
                                <m:t> </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S</m:t>
                                  </m:r>
                                </m:e>
                                <m:sub>
                                  <m:r>
                                    <a:rPr lang="en-US" sz="1600">
                                      <a:solidFill>
                                        <a:schemeClr val="bg1"/>
                                      </a:solidFill>
                                      <a:latin typeface="Cambria Math" panose="02040503050406030204" pitchFamily="18" charset="0"/>
                                      <a:ea typeface="Cambria Math" panose="02040503050406030204" pitchFamily="18" charset="0"/>
                                    </a:rPr>
                                    <m:t>1</m:t>
                                  </m:r>
                                </m:sub>
                              </m:sSub>
                              <m:r>
                                <a:rPr lang="en-US" sz="1600">
                                  <a:solidFill>
                                    <a:schemeClr val="bg1"/>
                                  </a:solidFill>
                                  <a:latin typeface="Cambria Math" panose="02040503050406030204" pitchFamily="18" charset="0"/>
                                  <a:ea typeface="Cambria Math" panose="02040503050406030204" pitchFamily="18" charset="0"/>
                                </a:rPr>
                                <m:t> </m:t>
                              </m:r>
                              <m:r>
                                <m:rPr>
                                  <m:sty m:val="p"/>
                                </m:rPr>
                                <a:rPr lang="en-US" sz="1600">
                                  <a:solidFill>
                                    <a:schemeClr val="bg1"/>
                                  </a:solidFill>
                                  <a:latin typeface="Cambria Math" panose="02040503050406030204" pitchFamily="18" charset="0"/>
                                  <a:ea typeface="Cambria Math" panose="02040503050406030204" pitchFamily="18" charset="0"/>
                                </a:rPr>
                                <m:t>is</m:t>
                              </m:r>
                              <m:r>
                                <a:rPr lang="en-US" sz="1600">
                                  <a:solidFill>
                                    <a:schemeClr val="bg1"/>
                                  </a:solidFill>
                                  <a:latin typeface="Cambria Math" panose="02040503050406030204" pitchFamily="18" charset="0"/>
                                  <a:ea typeface="Cambria Math" panose="02040503050406030204" pitchFamily="18" charset="0"/>
                                </a:rPr>
                                <m:t> </m:t>
                              </m:r>
                              <m:r>
                                <m:rPr>
                                  <m:sty m:val="p"/>
                                </m:rPr>
                                <a:rPr lang="en-US" sz="1600">
                                  <a:solidFill>
                                    <a:schemeClr val="bg1"/>
                                  </a:solidFill>
                                  <a:latin typeface="Cambria Math" panose="02040503050406030204" pitchFamily="18" charset="0"/>
                                  <a:ea typeface="Cambria Math" panose="02040503050406030204" pitchFamily="18" charset="0"/>
                                </a:rPr>
                                <m:t>the</m:t>
                              </m:r>
                              <m:r>
                                <a:rPr lang="en-US" sz="1600">
                                  <a:solidFill>
                                    <a:schemeClr val="bg1"/>
                                  </a:solidFill>
                                  <a:latin typeface="Cambria Math" panose="02040503050406030204" pitchFamily="18" charset="0"/>
                                  <a:ea typeface="Cambria Math" panose="02040503050406030204" pitchFamily="18" charset="0"/>
                                </a:rPr>
                                <m:t> </m:t>
                              </m:r>
                              <m:r>
                                <m:rPr>
                                  <m:sty m:val="p"/>
                                </m:rPr>
                                <a:rPr lang="en-US" sz="1600">
                                  <a:solidFill>
                                    <a:schemeClr val="bg1"/>
                                  </a:solidFill>
                                  <a:latin typeface="Cambria Math" panose="02040503050406030204" pitchFamily="18" charset="0"/>
                                  <a:ea typeface="Cambria Math" panose="02040503050406030204" pitchFamily="18" charset="0"/>
                                </a:rPr>
                                <m:t>magnitude</m:t>
                              </m:r>
                              <m:r>
                                <a:rPr lang="en-US" sz="1600">
                                  <a:solidFill>
                                    <a:schemeClr val="bg1"/>
                                  </a:solidFill>
                                  <a:latin typeface="Cambria Math" panose="02040503050406030204" pitchFamily="18" charset="0"/>
                                  <a:ea typeface="Cambria Math" panose="02040503050406030204" pitchFamily="18" charset="0"/>
                                </a:rPr>
                                <m:t> </m:t>
                              </m:r>
                              <m:r>
                                <m:rPr>
                                  <m:sty m:val="p"/>
                                </m:rPr>
                                <a:rPr lang="en-US" sz="1600">
                                  <a:solidFill>
                                    <a:schemeClr val="bg1"/>
                                  </a:solidFill>
                                  <a:latin typeface="Cambria Math" panose="02040503050406030204" pitchFamily="18" charset="0"/>
                                  <a:ea typeface="Cambria Math" panose="02040503050406030204" pitchFamily="18" charset="0"/>
                                </a:rPr>
                                <m:t>of</m:t>
                              </m:r>
                              <m:r>
                                <a:rPr lang="en-US" sz="1600">
                                  <a:solidFill>
                                    <a:schemeClr val="bg1"/>
                                  </a:solidFill>
                                  <a:latin typeface="Cambria Math" panose="02040503050406030204" pitchFamily="18" charset="0"/>
                                  <a:ea typeface="Cambria Math" panose="02040503050406030204" pitchFamily="18" charset="0"/>
                                </a:rPr>
                                <m:t> </m:t>
                              </m:r>
                              <m:sSub>
                                <m:sSubPr>
                                  <m:ctrlPr>
                                    <a:rPr lang="en-US" sz="1600" i="1">
                                      <a:solidFill>
                                        <a:schemeClr val="bg1"/>
                                      </a:solidFill>
                                      <a:latin typeface="Cambria Math" panose="02040503050406030204" pitchFamily="18" charset="0"/>
                                      <a:ea typeface="Cambria Math" panose="02040503050406030204" pitchFamily="18" charset="0"/>
                                    </a:rPr>
                                  </m:ctrlPr>
                                </m:sSubPr>
                                <m:e>
                                  <m:r>
                                    <a:rPr lang="en-US" sz="1600" b="1">
                                      <a:solidFill>
                                        <a:schemeClr val="bg1"/>
                                      </a:solidFill>
                                      <a:latin typeface="Cambria Math" panose="02040503050406030204" pitchFamily="18" charset="0"/>
                                      <a:ea typeface="Cambria Math" panose="02040503050406030204" pitchFamily="18" charset="0"/>
                                    </a:rPr>
                                    <m:t>𝐒</m:t>
                                  </m:r>
                                </m:e>
                                <m:sub>
                                  <m:r>
                                    <a:rPr lang="en-US" sz="1600" b="1">
                                      <a:solidFill>
                                        <a:schemeClr val="bg1"/>
                                      </a:solidFill>
                                      <a:latin typeface="Cambria Math" panose="02040503050406030204" pitchFamily="18" charset="0"/>
                                      <a:ea typeface="Cambria Math" panose="02040503050406030204" pitchFamily="18" charset="0"/>
                                    </a:rPr>
                                    <m:t>𝟏</m:t>
                                  </m:r>
                                </m:sub>
                              </m:sSub>
                              <m:r>
                                <a:rPr lang="en-US" sz="1600" i="1">
                                  <a:solidFill>
                                    <a:schemeClr val="bg1"/>
                                  </a:solidFill>
                                  <a:latin typeface="Cambria Math" panose="02040503050406030204" pitchFamily="18" charset="0"/>
                                  <a:ea typeface="Cambria Math" panose="02040503050406030204" pitchFamily="18" charset="0"/>
                                </a:rPr>
                                <m:t>.</m:t>
                              </m:r>
                              <m:r>
                                <a:rPr lang="en-US" sz="1600">
                                  <a:solidFill>
                                    <a:schemeClr val="bg1"/>
                                  </a:solidFill>
                                  <a:latin typeface="Cambria Math" panose="02040503050406030204" pitchFamily="18" charset="0"/>
                                  <a:ea typeface="Cambria Math" panose="02040503050406030204" pitchFamily="18" charset="0"/>
                                </a:rPr>
                                <m:t> </m:t>
                              </m:r>
                            </m:e>
                          </m:func>
                        </m:e>
                      </m:func>
                    </m:oMath>
                  </m:oMathPara>
                </a14:m>
                <a:endParaRPr lang="en-US" sz="1600" dirty="0">
                  <a:solidFill>
                    <a:schemeClr val="bg1"/>
                  </a:solidFill>
                  <a:latin typeface="Cambria Math" panose="02040503050406030204" pitchFamily="18" charset="0"/>
                  <a:ea typeface="Cambria Math" panose="02040503050406030204" pitchFamily="18" charset="0"/>
                </a:endParaRPr>
              </a:p>
              <a:p>
                <a:endParaRPr lang="en-US" sz="1600" dirty="0">
                  <a:solidFill>
                    <a:schemeClr val="bg1"/>
                  </a:solidFill>
                  <a:latin typeface="Cambria Math" panose="02040503050406030204" pitchFamily="18" charset="0"/>
                  <a:ea typeface="Cambria Math" panose="02040503050406030204" pitchFamily="18" charset="0"/>
                </a:endParaRPr>
              </a:p>
              <a:p>
                <a:r>
                  <a:rPr lang="en-US" sz="1600" dirty="0">
                    <a:solidFill>
                      <a:schemeClr val="bg1"/>
                    </a:solidFill>
                    <a:latin typeface="Cambria Math" panose="02040503050406030204" pitchFamily="18" charset="0"/>
                    <a:ea typeface="Cambria Math" panose="02040503050406030204" pitchFamily="18" charset="0"/>
                  </a:rPr>
                  <a:t>Add a parallel capacitor to reduce power factor angle from </a:t>
                </a:r>
                <a14:m>
                  <m:oMath xmlns:m="http://schemas.openxmlformats.org/officeDocument/2006/math">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a:rPr lang="en-US" sz="1600">
                            <a:solidFill>
                              <a:schemeClr val="bg1"/>
                            </a:solidFill>
                            <a:latin typeface="Cambria Math" panose="02040503050406030204" pitchFamily="18" charset="0"/>
                            <a:ea typeface="Cambria Math" panose="02040503050406030204" pitchFamily="18" charset="0"/>
                          </a:rPr>
                          <m:t>1</m:t>
                        </m:r>
                      </m:sub>
                    </m:sSub>
                  </m:oMath>
                </a14:m>
                <a:r>
                  <a:rPr lang="en-US" sz="1600" dirty="0">
                    <a:solidFill>
                      <a:schemeClr val="bg1"/>
                    </a:solidFill>
                    <a:latin typeface="Cambria Math" panose="02040503050406030204" pitchFamily="18" charset="0"/>
                    <a:ea typeface="Cambria Math" panose="02040503050406030204" pitchFamily="18" charset="0"/>
                  </a:rPr>
                  <a:t> to </a:t>
                </a:r>
                <a14:m>
                  <m:oMath xmlns:m="http://schemas.openxmlformats.org/officeDocument/2006/math">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a:rPr lang="en-US" sz="1600">
                            <a:solidFill>
                              <a:schemeClr val="bg1"/>
                            </a:solidFill>
                            <a:latin typeface="Cambria Math" panose="02040503050406030204" pitchFamily="18" charset="0"/>
                            <a:ea typeface="Cambria Math" panose="02040503050406030204" pitchFamily="18" charset="0"/>
                          </a:rPr>
                          <m:t>2</m:t>
                        </m:r>
                      </m:sub>
                    </m:sSub>
                    <m:r>
                      <a:rPr lang="en-US" sz="1600" i="1">
                        <a:solidFill>
                          <a:schemeClr val="bg1"/>
                        </a:solidFill>
                        <a:latin typeface="Cambria Math" panose="02040503050406030204" pitchFamily="18" charset="0"/>
                        <a:ea typeface="Cambria Math" panose="02040503050406030204" pitchFamily="18" charset="0"/>
                      </a:rPr>
                      <m:t>.</m:t>
                    </m:r>
                  </m:oMath>
                </a14:m>
                <a:endParaRPr lang="en-US" sz="1600" dirty="0">
                  <a:solidFill>
                    <a:schemeClr val="bg1"/>
                  </a:solidFill>
                  <a:latin typeface="Cambria Math" panose="02040503050406030204" pitchFamily="18" charset="0"/>
                  <a:ea typeface="Cambria Math" panose="02040503050406030204" pitchFamily="18" charset="0"/>
                </a:endParaRPr>
              </a:p>
              <a:p>
                <a:endParaRPr lang="en-US" sz="1600" dirty="0">
                  <a:solidFill>
                    <a:schemeClr val="bg1"/>
                  </a:solidFill>
                  <a:latin typeface="Cambria Math" panose="02040503050406030204" pitchFamily="18" charset="0"/>
                  <a:ea typeface="Cambria Math" panose="02040503050406030204" pitchFamily="18" charset="0"/>
                </a:endParaRPr>
              </a:p>
              <a:p>
                <a:r>
                  <a:rPr lang="en-US" sz="1600" dirty="0">
                    <a:solidFill>
                      <a:schemeClr val="bg1"/>
                    </a:solidFill>
                    <a:latin typeface="+mn-lt"/>
                    <a:ea typeface="Cambria Math" panose="02040503050406030204" pitchFamily="18" charset="0"/>
                  </a:rPr>
                  <a:t>In above Power Triangle, </a:t>
                </a:r>
                <a14:m>
                  <m:oMath xmlns:m="http://schemas.openxmlformats.org/officeDocument/2006/math">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S</m:t>
                        </m:r>
                      </m:e>
                      <m:sub>
                        <m:r>
                          <a:rPr lang="en-US" sz="1600">
                            <a:solidFill>
                              <a:schemeClr val="bg1"/>
                            </a:solidFill>
                            <a:latin typeface="Cambria Math" panose="02040503050406030204" pitchFamily="18" charset="0"/>
                            <a:ea typeface="Cambria Math" panose="02040503050406030204" pitchFamily="18" charset="0"/>
                          </a:rPr>
                          <m:t>2</m:t>
                        </m:r>
                      </m:sub>
                    </m:sSub>
                  </m:oMath>
                </a14:m>
                <a:r>
                  <a:rPr lang="en-US" sz="1600" dirty="0">
                    <a:solidFill>
                      <a:schemeClr val="bg1"/>
                    </a:solidFill>
                    <a:latin typeface="Cambria Math" panose="02040503050406030204" pitchFamily="18" charset="0"/>
                    <a:ea typeface="Cambria Math" panose="02040503050406030204" pitchFamily="18" charset="0"/>
                  </a:rPr>
                  <a:t> = </a:t>
                </a:r>
                <a14:m>
                  <m:oMath xmlns:m="http://schemas.openxmlformats.org/officeDocument/2006/math">
                    <m:sSub>
                      <m:sSubPr>
                        <m:ctrlPr>
                          <a:rPr lang="en-US" sz="1600" i="1">
                            <a:solidFill>
                              <a:schemeClr val="bg1"/>
                            </a:solidFill>
                            <a:latin typeface="Cambria Math" panose="02040503050406030204" pitchFamily="18" charset="0"/>
                          </a:rPr>
                        </m:ctrlPr>
                      </m:sSubPr>
                      <m:e>
                        <m:r>
                          <m:rPr>
                            <m:sty m:val="p"/>
                          </m:rPr>
                          <a:rPr lang="en-US" sz="1600">
                            <a:solidFill>
                              <a:schemeClr val="bg1"/>
                            </a:solidFill>
                            <a:latin typeface="Cambria Math" panose="02040503050406030204" pitchFamily="18" charset="0"/>
                          </a:rPr>
                          <m:t>V</m:t>
                        </m:r>
                      </m:e>
                      <m:sub>
                        <m:r>
                          <m:rPr>
                            <m:sty m:val="p"/>
                          </m:rPr>
                          <a:rPr lang="en-US" sz="1600">
                            <a:solidFill>
                              <a:schemeClr val="bg1"/>
                            </a:solidFill>
                            <a:latin typeface="Cambria Math" panose="02040503050406030204" pitchFamily="18" charset="0"/>
                          </a:rPr>
                          <m:t>rms</m:t>
                        </m:r>
                      </m:sub>
                    </m:sSub>
                    <m:sSub>
                      <m:sSubPr>
                        <m:ctrlPr>
                          <a:rPr lang="en-US" sz="1600" i="1">
                            <a:solidFill>
                              <a:schemeClr val="bg1"/>
                            </a:solidFill>
                            <a:latin typeface="Cambria Math" panose="02040503050406030204" pitchFamily="18" charset="0"/>
                          </a:rPr>
                        </m:ctrlPr>
                      </m:sSubPr>
                      <m:e>
                        <m:r>
                          <m:rPr>
                            <m:sty m:val="p"/>
                          </m:rPr>
                          <a:rPr lang="en-US" sz="1600">
                            <a:solidFill>
                              <a:schemeClr val="bg1"/>
                            </a:solidFill>
                            <a:latin typeface="Cambria Math" panose="02040503050406030204" pitchFamily="18" charset="0"/>
                          </a:rPr>
                          <m:t>I</m:t>
                        </m:r>
                      </m:e>
                      <m:sub>
                        <m:r>
                          <m:rPr>
                            <m:sty m:val="p"/>
                          </m:rPr>
                          <a:rPr lang="en-US" sz="1600">
                            <a:solidFill>
                              <a:schemeClr val="bg1"/>
                            </a:solidFill>
                            <a:latin typeface="Cambria Math" panose="02040503050406030204" pitchFamily="18" charset="0"/>
                          </a:rPr>
                          <m:t>rms</m:t>
                        </m:r>
                      </m:sub>
                    </m:sSub>
                  </m:oMath>
                </a14:m>
                <a:r>
                  <a:rPr lang="en-US" sz="1600" dirty="0">
                    <a:solidFill>
                      <a:schemeClr val="bg1"/>
                    </a:solidFill>
                    <a:latin typeface="Cambria Math" panose="02040503050406030204" pitchFamily="18" charset="0"/>
                    <a:ea typeface="Cambria Math" panose="02040503050406030204" pitchFamily="18" charset="0"/>
                  </a:rPr>
                  <a:t> has smaller magnitude </a:t>
                </a:r>
                <a:r>
                  <a:rPr lang="en-US" sz="1600" dirty="0" err="1">
                    <a:solidFill>
                      <a:schemeClr val="bg1"/>
                    </a:solidFill>
                    <a:latin typeface="Cambria Math" panose="02040503050406030204" pitchFamily="18" charset="0"/>
                    <a:ea typeface="Cambria Math" panose="02040503050406030204" pitchFamily="18" charset="0"/>
                  </a:rPr>
                  <a:t>I</a:t>
                </a:r>
                <a:r>
                  <a:rPr lang="en-US" sz="1600" baseline="-25000" dirty="0" err="1">
                    <a:solidFill>
                      <a:schemeClr val="bg1"/>
                    </a:solidFill>
                    <a:latin typeface="Cambria Math" panose="02040503050406030204" pitchFamily="18" charset="0"/>
                    <a:ea typeface="Cambria Math" panose="02040503050406030204" pitchFamily="18" charset="0"/>
                  </a:rPr>
                  <a:t>rms</a:t>
                </a:r>
                <a:r>
                  <a:rPr lang="en-US" sz="1600" dirty="0">
                    <a:solidFill>
                      <a:schemeClr val="bg1"/>
                    </a:solidFill>
                    <a:latin typeface="Cambria Math" panose="02040503050406030204" pitchFamily="18" charset="0"/>
                    <a:ea typeface="Cambria Math" panose="02040503050406030204" pitchFamily="18" charset="0"/>
                  </a:rPr>
                  <a:t> than </a:t>
                </a:r>
                <a14:m>
                  <m:oMath xmlns:m="http://schemas.openxmlformats.org/officeDocument/2006/math">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S</m:t>
                        </m:r>
                      </m:e>
                      <m:sub>
                        <m:r>
                          <a:rPr lang="en-US" sz="1600">
                            <a:solidFill>
                              <a:schemeClr val="bg1"/>
                            </a:solidFill>
                            <a:latin typeface="Cambria Math" panose="02040503050406030204" pitchFamily="18" charset="0"/>
                            <a:ea typeface="Cambria Math" panose="02040503050406030204" pitchFamily="18" charset="0"/>
                          </a:rPr>
                          <m:t>1</m:t>
                        </m:r>
                      </m:sub>
                    </m:sSub>
                    <m:r>
                      <a:rPr lang="en-US" sz="1600">
                        <a:solidFill>
                          <a:schemeClr val="bg1"/>
                        </a:solidFill>
                        <a:latin typeface="Cambria Math" panose="02040503050406030204" pitchFamily="18" charset="0"/>
                        <a:ea typeface="Cambria Math" panose="02040503050406030204" pitchFamily="18" charset="0"/>
                      </a:rPr>
                      <m:t>, </m:t>
                    </m:r>
                    <m:r>
                      <m:rPr>
                        <m:sty m:val="p"/>
                      </m:rPr>
                      <a:rPr lang="en-US" sz="1600">
                        <a:solidFill>
                          <a:schemeClr val="bg1"/>
                        </a:solidFill>
                        <a:latin typeface="Cambria Math" panose="02040503050406030204" pitchFamily="18" charset="0"/>
                        <a:ea typeface="Cambria Math" panose="02040503050406030204" pitchFamily="18" charset="0"/>
                      </a:rPr>
                      <m:t>which</m:t>
                    </m:r>
                    <m:r>
                      <a:rPr lang="en-US" sz="1600">
                        <a:solidFill>
                          <a:schemeClr val="bg1"/>
                        </a:solidFill>
                        <a:latin typeface="Cambria Math" panose="02040503050406030204" pitchFamily="18" charset="0"/>
                        <a:ea typeface="Cambria Math" panose="02040503050406030204" pitchFamily="18" charset="0"/>
                      </a:rPr>
                      <m:t> </m:t>
                    </m:r>
                    <m:r>
                      <m:rPr>
                        <m:sty m:val="p"/>
                      </m:rPr>
                      <a:rPr lang="en-US" sz="1600">
                        <a:solidFill>
                          <a:schemeClr val="bg1"/>
                        </a:solidFill>
                        <a:latin typeface="Cambria Math" panose="02040503050406030204" pitchFamily="18" charset="0"/>
                        <a:ea typeface="Cambria Math" panose="02040503050406030204" pitchFamily="18" charset="0"/>
                      </a:rPr>
                      <m:t>is</m:t>
                    </m:r>
                    <m:r>
                      <a:rPr lang="en-US" sz="1600">
                        <a:solidFill>
                          <a:schemeClr val="bg1"/>
                        </a:solidFill>
                        <a:latin typeface="Cambria Math" panose="02040503050406030204" pitchFamily="18" charset="0"/>
                        <a:ea typeface="Cambria Math" panose="02040503050406030204" pitchFamily="18" charset="0"/>
                      </a:rPr>
                      <m:t> </m:t>
                    </m:r>
                    <m:r>
                      <m:rPr>
                        <m:sty m:val="p"/>
                      </m:rPr>
                      <a:rPr lang="en-US" sz="1600">
                        <a:solidFill>
                          <a:schemeClr val="bg1"/>
                        </a:solidFill>
                        <a:latin typeface="Cambria Math" panose="02040503050406030204" pitchFamily="18" charset="0"/>
                        <a:ea typeface="Cambria Math" panose="02040503050406030204" pitchFamily="18" charset="0"/>
                      </a:rPr>
                      <m:t>the</m:t>
                    </m:r>
                    <m:r>
                      <a:rPr lang="en-US" sz="1600">
                        <a:solidFill>
                          <a:schemeClr val="bg1"/>
                        </a:solidFill>
                        <a:latin typeface="Cambria Math" panose="02040503050406030204" pitchFamily="18" charset="0"/>
                        <a:ea typeface="Cambria Math" panose="02040503050406030204" pitchFamily="18" charset="0"/>
                      </a:rPr>
                      <m:t> </m:t>
                    </m:r>
                    <m:r>
                      <m:rPr>
                        <m:sty m:val="p"/>
                      </m:rPr>
                      <a:rPr lang="en-US" sz="1600">
                        <a:solidFill>
                          <a:schemeClr val="bg1"/>
                        </a:solidFill>
                        <a:latin typeface="Cambria Math" panose="02040503050406030204" pitchFamily="18" charset="0"/>
                        <a:ea typeface="Cambria Math" panose="02040503050406030204" pitchFamily="18" charset="0"/>
                      </a:rPr>
                      <m:t>goal</m:t>
                    </m:r>
                    <m:r>
                      <a:rPr lang="en-US" sz="1600" i="1">
                        <a:solidFill>
                          <a:schemeClr val="bg1"/>
                        </a:solidFill>
                        <a:latin typeface="Cambria Math" panose="02040503050406030204" pitchFamily="18" charset="0"/>
                        <a:ea typeface="Cambria Math" panose="02040503050406030204" pitchFamily="18" charset="0"/>
                      </a:rPr>
                      <m:t>.</m:t>
                    </m:r>
                  </m:oMath>
                </a14:m>
                <a:endParaRPr lang="en-US" sz="1600" dirty="0">
                  <a:solidFill>
                    <a:schemeClr val="bg1"/>
                  </a:solidFill>
                  <a:latin typeface="Cambria Math" panose="02040503050406030204" pitchFamily="18" charset="0"/>
                  <a:ea typeface="Cambria Math" panose="02040503050406030204" pitchFamily="18" charset="0"/>
                </a:endParaRPr>
              </a:p>
              <a:p>
                <a:endParaRPr lang="en-US" sz="1600" dirty="0">
                  <a:solidFill>
                    <a:schemeClr val="bg1"/>
                  </a:solidFill>
                  <a:latin typeface="Cambria Math" panose="02040503050406030204" pitchFamily="18" charset="0"/>
                  <a:ea typeface="Cambria Math" panose="02040503050406030204" pitchFamily="18" charset="0"/>
                </a:endParaRPr>
              </a:p>
              <a:p>
                <a:pPr>
                  <a:spcAft>
                    <a:spcPts val="1800"/>
                  </a:spcAft>
                </a:pPr>
                <a14:m>
                  <m:oMath xmlns:m="http://schemas.openxmlformats.org/officeDocument/2006/math">
                    <m:r>
                      <m:rPr>
                        <m:sty m:val="p"/>
                      </m:rPr>
                      <a:rPr lang="en-US" sz="1600">
                        <a:solidFill>
                          <a:schemeClr val="bg1"/>
                        </a:solidFill>
                        <a:latin typeface="Cambria Math" panose="02040503050406030204" pitchFamily="18" charset="0"/>
                        <a:ea typeface="Cambria Math" panose="02040503050406030204" pitchFamily="18" charset="0"/>
                      </a:rPr>
                      <m:t>P</m:t>
                    </m:r>
                    <m:r>
                      <a:rPr lang="en-US" sz="1600">
                        <a:solidFill>
                          <a:schemeClr val="bg1"/>
                        </a:solidFill>
                        <a:latin typeface="Cambria Math" panose="02040503050406030204" pitchFamily="18" charset="0"/>
                        <a:ea typeface="Cambria Math" panose="02040503050406030204" pitchFamily="18" charset="0"/>
                      </a:rPr>
                      <m:t>=</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S</m:t>
                        </m:r>
                      </m:e>
                      <m:sub>
                        <m:r>
                          <a:rPr lang="en-US" sz="1600">
                            <a:solidFill>
                              <a:schemeClr val="bg1"/>
                            </a:solidFill>
                            <a:latin typeface="Cambria Math" panose="02040503050406030204" pitchFamily="18" charset="0"/>
                            <a:ea typeface="Cambria Math" panose="02040503050406030204" pitchFamily="18" charset="0"/>
                          </a:rPr>
                          <m:t>1</m:t>
                        </m:r>
                      </m:sub>
                    </m:sSub>
                    <m:func>
                      <m:funcPr>
                        <m:ctrlPr>
                          <a:rPr lang="en-US" sz="1600" i="1">
                            <a:solidFill>
                              <a:schemeClr val="bg1"/>
                            </a:solidFill>
                            <a:latin typeface="Cambria Math" panose="02040503050406030204" pitchFamily="18" charset="0"/>
                          </a:rPr>
                        </m:ctrlPr>
                      </m:funcPr>
                      <m:fName>
                        <m:r>
                          <m:rPr>
                            <m:sty m:val="p"/>
                          </m:rPr>
                          <a:rPr lang="en-US" sz="1600">
                            <a:solidFill>
                              <a:schemeClr val="bg1"/>
                            </a:solidFill>
                            <a:latin typeface="Cambria Math" panose="02040503050406030204" pitchFamily="18" charset="0"/>
                          </a:rPr>
                          <m:t>cos</m:t>
                        </m:r>
                      </m:fName>
                      <m:e>
                        <m:d>
                          <m:dPr>
                            <m:ctrlPr>
                              <a:rPr lang="en-US" sz="1600" i="1">
                                <a:solidFill>
                                  <a:schemeClr val="bg1"/>
                                </a:solidFill>
                                <a:latin typeface="Cambria Math" panose="02040503050406030204" pitchFamily="18" charset="0"/>
                              </a:rPr>
                            </m:ctrlPr>
                          </m:dPr>
                          <m:e>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a:rPr lang="en-US" sz="1600">
                                    <a:solidFill>
                                      <a:schemeClr val="bg1"/>
                                    </a:solidFill>
                                    <a:latin typeface="Cambria Math" panose="02040503050406030204" pitchFamily="18" charset="0"/>
                                    <a:ea typeface="Cambria Math" panose="02040503050406030204" pitchFamily="18" charset="0"/>
                                  </a:rPr>
                                  <m:t>1</m:t>
                                </m:r>
                              </m:sub>
                            </m:sSub>
                          </m:e>
                        </m:d>
                        <m:r>
                          <a:rPr lang="en-US" sz="1600" i="1">
                            <a:solidFill>
                              <a:schemeClr val="bg1"/>
                            </a:solidFill>
                            <a:latin typeface="Cambria Math" panose="02040503050406030204" pitchFamily="18" charset="0"/>
                            <a:ea typeface="Cambria Math" panose="02040503050406030204" pitchFamily="18" charset="0"/>
                          </a:rPr>
                          <m:t>=</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S</m:t>
                            </m:r>
                          </m:e>
                          <m:sub>
                            <m:r>
                              <a:rPr lang="en-US" sz="1600">
                                <a:solidFill>
                                  <a:schemeClr val="bg1"/>
                                </a:solidFill>
                                <a:latin typeface="Cambria Math" panose="02040503050406030204" pitchFamily="18" charset="0"/>
                                <a:ea typeface="Cambria Math" panose="02040503050406030204" pitchFamily="18" charset="0"/>
                              </a:rPr>
                              <m:t>2</m:t>
                            </m:r>
                          </m:sub>
                        </m:sSub>
                        <m:func>
                          <m:funcPr>
                            <m:ctrlPr>
                              <a:rPr lang="en-US" sz="1600" i="1">
                                <a:solidFill>
                                  <a:schemeClr val="bg1"/>
                                </a:solidFill>
                                <a:latin typeface="Cambria Math" panose="02040503050406030204" pitchFamily="18" charset="0"/>
                              </a:rPr>
                            </m:ctrlPr>
                          </m:funcPr>
                          <m:fName>
                            <m:r>
                              <m:rPr>
                                <m:sty m:val="p"/>
                              </m:rPr>
                              <a:rPr lang="en-US" sz="1600">
                                <a:solidFill>
                                  <a:schemeClr val="bg1"/>
                                </a:solidFill>
                                <a:latin typeface="Cambria Math" panose="02040503050406030204" pitchFamily="18" charset="0"/>
                              </a:rPr>
                              <m:t>cos</m:t>
                            </m:r>
                          </m:fName>
                          <m:e>
                            <m:d>
                              <m:dPr>
                                <m:ctrlPr>
                                  <a:rPr lang="en-US" sz="1600" i="1">
                                    <a:solidFill>
                                      <a:schemeClr val="bg1"/>
                                    </a:solidFill>
                                    <a:latin typeface="Cambria Math" panose="02040503050406030204" pitchFamily="18" charset="0"/>
                                  </a:rPr>
                                </m:ctrlPr>
                              </m:dPr>
                              <m:e>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a:rPr lang="en-US" sz="1600">
                                        <a:solidFill>
                                          <a:schemeClr val="bg1"/>
                                        </a:solidFill>
                                        <a:latin typeface="Cambria Math" panose="02040503050406030204" pitchFamily="18" charset="0"/>
                                        <a:ea typeface="Cambria Math" panose="02040503050406030204" pitchFamily="18" charset="0"/>
                                      </a:rPr>
                                      <m:t>2</m:t>
                                    </m:r>
                                  </m:sub>
                                </m:sSub>
                              </m:e>
                            </m:d>
                            <m:r>
                              <a:rPr lang="en-US" sz="1600" i="1">
                                <a:solidFill>
                                  <a:schemeClr val="bg1"/>
                                </a:solidFill>
                                <a:latin typeface="Cambria Math" panose="02040503050406030204" pitchFamily="18" charset="0"/>
                                <a:ea typeface="Cambria Math" panose="02040503050406030204" pitchFamily="18" charset="0"/>
                              </a:rPr>
                              <m:t>,</m:t>
                            </m:r>
                          </m:e>
                        </m:func>
                      </m:e>
                    </m:func>
                  </m:oMath>
                </a14:m>
                <a:r>
                  <a:rPr lang="en-US" sz="1600" dirty="0">
                    <a:solidFill>
                      <a:schemeClr val="bg1"/>
                    </a:solidFill>
                    <a:latin typeface="Cambria Math" panose="02040503050406030204" pitchFamily="18" charset="0"/>
                    <a:ea typeface="Cambria Math" panose="02040503050406030204" pitchFamily="18" charset="0"/>
                  </a:rPr>
                  <a:t> since average power P is to stay the same. </a:t>
                </a:r>
              </a:p>
              <a:p>
                <a:pPr/>
                <a14:m>
                  <m:oMathPara xmlns:m="http://schemas.openxmlformats.org/officeDocument/2006/math">
                    <m:oMathParaPr>
                      <m:jc m:val="left"/>
                    </m:oMathParaPr>
                    <m:oMath xmlns:m="http://schemas.openxmlformats.org/officeDocument/2006/math">
                      <m:f>
                        <m:fPr>
                          <m:ctrlPr>
                            <a:rPr lang="en-US" sz="1600" i="1">
                              <a:solidFill>
                                <a:schemeClr val="bg1"/>
                              </a:solidFill>
                              <a:latin typeface="Cambria Math" panose="02040503050406030204" pitchFamily="18" charset="0"/>
                              <a:ea typeface="Cambria Math" panose="02040503050406030204" pitchFamily="18" charset="0"/>
                            </a:rPr>
                          </m:ctrlPr>
                        </m:fPr>
                        <m:num>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Q</m:t>
                              </m:r>
                            </m:e>
                            <m:sub>
                              <m:r>
                                <a:rPr lang="en-US" sz="1600">
                                  <a:solidFill>
                                    <a:schemeClr val="bg1"/>
                                  </a:solidFill>
                                  <a:latin typeface="Cambria Math" panose="02040503050406030204" pitchFamily="18" charset="0"/>
                                  <a:ea typeface="Cambria Math" panose="02040503050406030204" pitchFamily="18" charset="0"/>
                                </a:rPr>
                                <m:t>1</m:t>
                              </m:r>
                            </m:sub>
                          </m:sSub>
                        </m:num>
                        <m:den>
                          <m:r>
                            <m:rPr>
                              <m:sty m:val="p"/>
                            </m:rPr>
                            <a:rPr lang="en-US" sz="1600">
                              <a:solidFill>
                                <a:schemeClr val="bg1"/>
                              </a:solidFill>
                              <a:latin typeface="Cambria Math" panose="02040503050406030204" pitchFamily="18" charset="0"/>
                              <a:ea typeface="Cambria Math" panose="02040503050406030204" pitchFamily="18" charset="0"/>
                            </a:rPr>
                            <m:t>P</m:t>
                          </m:r>
                        </m:den>
                      </m:f>
                      <m:r>
                        <a:rPr lang="en-US" sz="1600" i="1">
                          <a:solidFill>
                            <a:schemeClr val="bg1"/>
                          </a:solidFill>
                          <a:latin typeface="Cambria Math" panose="02040503050406030204" pitchFamily="18" charset="0"/>
                          <a:ea typeface="Cambria Math" panose="02040503050406030204" pitchFamily="18" charset="0"/>
                        </a:rPr>
                        <m:t>=</m:t>
                      </m:r>
                      <m:f>
                        <m:fPr>
                          <m:ctrlPr>
                            <a:rPr lang="en-US" sz="1600" i="1">
                              <a:solidFill>
                                <a:schemeClr val="bg1"/>
                              </a:solidFill>
                              <a:latin typeface="Cambria Math" panose="02040503050406030204" pitchFamily="18" charset="0"/>
                              <a:ea typeface="Cambria Math" panose="02040503050406030204" pitchFamily="18" charset="0"/>
                            </a:rPr>
                          </m:ctrlPr>
                        </m:fPr>
                        <m:num>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S</m:t>
                              </m:r>
                            </m:e>
                            <m:sub>
                              <m:r>
                                <a:rPr lang="en-US" sz="1600">
                                  <a:solidFill>
                                    <a:schemeClr val="bg1"/>
                                  </a:solidFill>
                                  <a:latin typeface="Cambria Math" panose="02040503050406030204" pitchFamily="18" charset="0"/>
                                  <a:ea typeface="Cambria Math" panose="02040503050406030204" pitchFamily="18" charset="0"/>
                                </a:rPr>
                                <m:t>1</m:t>
                              </m:r>
                            </m:sub>
                          </m:sSub>
                          <m:func>
                            <m:funcPr>
                              <m:ctrlPr>
                                <a:rPr lang="en-US" sz="1600" i="1">
                                  <a:solidFill>
                                    <a:schemeClr val="bg1"/>
                                  </a:solidFill>
                                  <a:latin typeface="Cambria Math" panose="02040503050406030204" pitchFamily="18" charset="0"/>
                                  <a:ea typeface="Cambria Math" panose="02040503050406030204" pitchFamily="18" charset="0"/>
                                </a:rPr>
                              </m:ctrlPr>
                            </m:funcPr>
                            <m:fName>
                              <m:r>
                                <m:rPr>
                                  <m:sty m:val="p"/>
                                </m:rPr>
                                <a:rPr lang="en-US" sz="1600">
                                  <a:solidFill>
                                    <a:schemeClr val="bg1"/>
                                  </a:solidFill>
                                  <a:latin typeface="Cambria Math" panose="02040503050406030204" pitchFamily="18" charset="0"/>
                                  <a:ea typeface="Cambria Math" panose="02040503050406030204" pitchFamily="18" charset="0"/>
                                </a:rPr>
                                <m:t>sin</m:t>
                              </m:r>
                            </m:fName>
                            <m:e>
                              <m:d>
                                <m:dPr>
                                  <m:ctrlPr>
                                    <a:rPr lang="en-US" sz="1600" i="1">
                                      <a:solidFill>
                                        <a:schemeClr val="bg1"/>
                                      </a:solidFill>
                                      <a:latin typeface="Cambria Math" panose="02040503050406030204" pitchFamily="18" charset="0"/>
                                      <a:ea typeface="Cambria Math" panose="02040503050406030204" pitchFamily="18" charset="0"/>
                                    </a:rPr>
                                  </m:ctrlPr>
                                </m:dPr>
                                <m:e>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a:rPr lang="en-US" sz="1600">
                                          <a:solidFill>
                                            <a:schemeClr val="bg1"/>
                                          </a:solidFill>
                                          <a:latin typeface="Cambria Math" panose="02040503050406030204" pitchFamily="18" charset="0"/>
                                          <a:ea typeface="Cambria Math" panose="02040503050406030204" pitchFamily="18" charset="0"/>
                                        </a:rPr>
                                        <m:t>1</m:t>
                                      </m:r>
                                    </m:sub>
                                  </m:sSub>
                                </m:e>
                              </m:d>
                            </m:e>
                          </m:func>
                        </m:num>
                        <m:den>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S</m:t>
                              </m:r>
                            </m:e>
                            <m:sub>
                              <m:r>
                                <a:rPr lang="en-US" sz="1600">
                                  <a:solidFill>
                                    <a:schemeClr val="bg1"/>
                                  </a:solidFill>
                                  <a:latin typeface="Cambria Math" panose="02040503050406030204" pitchFamily="18" charset="0"/>
                                  <a:ea typeface="Cambria Math" panose="02040503050406030204" pitchFamily="18" charset="0"/>
                                </a:rPr>
                                <m:t>1</m:t>
                              </m:r>
                            </m:sub>
                          </m:sSub>
                          <m:func>
                            <m:funcPr>
                              <m:ctrlPr>
                                <a:rPr lang="en-US" sz="1600" i="1">
                                  <a:solidFill>
                                    <a:schemeClr val="bg1"/>
                                  </a:solidFill>
                                  <a:latin typeface="Cambria Math" panose="02040503050406030204" pitchFamily="18" charset="0"/>
                                  <a:ea typeface="Cambria Math" panose="02040503050406030204" pitchFamily="18" charset="0"/>
                                </a:rPr>
                              </m:ctrlPr>
                            </m:funcPr>
                            <m:fName>
                              <m:r>
                                <m:rPr>
                                  <m:sty m:val="p"/>
                                </m:rPr>
                                <a:rPr lang="en-US" sz="1600">
                                  <a:solidFill>
                                    <a:schemeClr val="bg1"/>
                                  </a:solidFill>
                                  <a:latin typeface="Cambria Math" panose="02040503050406030204" pitchFamily="18" charset="0"/>
                                  <a:ea typeface="Cambria Math" panose="02040503050406030204" pitchFamily="18" charset="0"/>
                                </a:rPr>
                                <m:t>cos</m:t>
                              </m:r>
                            </m:fName>
                            <m:e>
                              <m:d>
                                <m:dPr>
                                  <m:ctrlPr>
                                    <a:rPr lang="en-US" sz="1600" i="1">
                                      <a:solidFill>
                                        <a:schemeClr val="bg1"/>
                                      </a:solidFill>
                                      <a:latin typeface="Cambria Math" panose="02040503050406030204" pitchFamily="18" charset="0"/>
                                      <a:ea typeface="Cambria Math" panose="02040503050406030204" pitchFamily="18" charset="0"/>
                                    </a:rPr>
                                  </m:ctrlPr>
                                </m:dPr>
                                <m:e>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a:rPr lang="en-US" sz="1600">
                                          <a:solidFill>
                                            <a:schemeClr val="bg1"/>
                                          </a:solidFill>
                                          <a:latin typeface="Cambria Math" panose="02040503050406030204" pitchFamily="18" charset="0"/>
                                          <a:ea typeface="Cambria Math" panose="02040503050406030204" pitchFamily="18" charset="0"/>
                                        </a:rPr>
                                        <m:t>1</m:t>
                                      </m:r>
                                    </m:sub>
                                  </m:sSub>
                                </m:e>
                              </m:d>
                            </m:e>
                          </m:func>
                        </m:den>
                      </m:f>
                      <m:r>
                        <a:rPr lang="en-US" sz="1600" i="1">
                          <a:solidFill>
                            <a:schemeClr val="bg1"/>
                          </a:solidFill>
                          <a:latin typeface="Cambria Math" panose="02040503050406030204" pitchFamily="18" charset="0"/>
                          <a:ea typeface="Cambria Math" panose="02040503050406030204" pitchFamily="18" charset="0"/>
                        </a:rPr>
                        <m:t>=</m:t>
                      </m:r>
                      <m:r>
                        <m:rPr>
                          <m:sty m:val="p"/>
                        </m:rPr>
                        <a:rPr lang="en-US" sz="1600">
                          <a:solidFill>
                            <a:schemeClr val="bg1"/>
                          </a:solidFill>
                          <a:latin typeface="Cambria Math" panose="02040503050406030204" pitchFamily="18" charset="0"/>
                          <a:ea typeface="Cambria Math" panose="02040503050406030204" pitchFamily="18" charset="0"/>
                        </a:rPr>
                        <m:t>tan</m:t>
                      </m:r>
                      <m:d>
                        <m:dPr>
                          <m:ctrlPr>
                            <a:rPr lang="en-US" sz="1600" i="1">
                              <a:solidFill>
                                <a:schemeClr val="bg1"/>
                              </a:solidFill>
                              <a:latin typeface="Cambria Math" panose="02040503050406030204" pitchFamily="18" charset="0"/>
                              <a:ea typeface="Cambria Math" panose="02040503050406030204" pitchFamily="18" charset="0"/>
                            </a:rPr>
                          </m:ctrlPr>
                        </m:dPr>
                        <m:e>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a:rPr lang="en-US" sz="1600">
                                  <a:solidFill>
                                    <a:schemeClr val="bg1"/>
                                  </a:solidFill>
                                  <a:latin typeface="Cambria Math" panose="02040503050406030204" pitchFamily="18" charset="0"/>
                                  <a:ea typeface="Cambria Math" panose="02040503050406030204" pitchFamily="18" charset="0"/>
                                </a:rPr>
                                <m:t>1</m:t>
                              </m:r>
                            </m:sub>
                          </m:sSub>
                        </m:e>
                      </m:d>
                      <m:r>
                        <a:rPr lang="en-US" sz="1600">
                          <a:solidFill>
                            <a:schemeClr val="bg1"/>
                          </a:solidFill>
                          <a:latin typeface="Cambria Math" panose="02040503050406030204" pitchFamily="18" charset="0"/>
                          <a:ea typeface="Cambria Math" panose="02040503050406030204" pitchFamily="18" charset="0"/>
                        </a:rPr>
                        <m:t>,</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Q</m:t>
                          </m:r>
                        </m:e>
                        <m:sub>
                          <m:r>
                            <a:rPr lang="en-US" sz="1600">
                              <a:solidFill>
                                <a:schemeClr val="bg1"/>
                              </a:solidFill>
                              <a:latin typeface="Cambria Math" panose="02040503050406030204" pitchFamily="18" charset="0"/>
                              <a:ea typeface="Cambria Math" panose="02040503050406030204" pitchFamily="18" charset="0"/>
                            </a:rPr>
                            <m:t>1</m:t>
                          </m:r>
                        </m:sub>
                      </m:sSub>
                      <m:r>
                        <a:rPr lang="en-US" sz="1600" i="1">
                          <a:solidFill>
                            <a:schemeClr val="bg1"/>
                          </a:solidFill>
                          <a:latin typeface="Cambria Math" panose="02040503050406030204" pitchFamily="18" charset="0"/>
                          <a:ea typeface="Cambria Math" panose="02040503050406030204" pitchFamily="18" charset="0"/>
                        </a:rPr>
                        <m:t>=</m:t>
                      </m:r>
                      <m:r>
                        <m:rPr>
                          <m:sty m:val="p"/>
                        </m:rPr>
                        <a:rPr lang="en-US" sz="1600">
                          <a:solidFill>
                            <a:schemeClr val="bg1"/>
                          </a:solidFill>
                          <a:latin typeface="Cambria Math" panose="02040503050406030204" pitchFamily="18" charset="0"/>
                          <a:ea typeface="Cambria Math" panose="02040503050406030204" pitchFamily="18" charset="0"/>
                        </a:rPr>
                        <m:t>Ptan</m:t>
                      </m:r>
                      <m:d>
                        <m:dPr>
                          <m:ctrlPr>
                            <a:rPr lang="en-US" sz="1600" i="1">
                              <a:solidFill>
                                <a:schemeClr val="bg1"/>
                              </a:solidFill>
                              <a:latin typeface="Cambria Math" panose="02040503050406030204" pitchFamily="18" charset="0"/>
                              <a:ea typeface="Cambria Math" panose="02040503050406030204" pitchFamily="18" charset="0"/>
                            </a:rPr>
                          </m:ctrlPr>
                        </m:dPr>
                        <m:e>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a:rPr lang="en-US" sz="1600">
                                  <a:solidFill>
                                    <a:schemeClr val="bg1"/>
                                  </a:solidFill>
                                  <a:latin typeface="Cambria Math" panose="02040503050406030204" pitchFamily="18" charset="0"/>
                                  <a:ea typeface="Cambria Math" panose="02040503050406030204" pitchFamily="18" charset="0"/>
                                </a:rPr>
                                <m:t>1</m:t>
                              </m:r>
                            </m:sub>
                          </m:sSub>
                        </m:e>
                      </m:d>
                      <m:r>
                        <a:rPr lang="en-US" sz="1600" i="1">
                          <a:solidFill>
                            <a:schemeClr val="bg1"/>
                          </a:solidFill>
                          <a:latin typeface="Cambria Math" panose="02040503050406030204" pitchFamily="18" charset="0"/>
                          <a:ea typeface="Cambria Math" panose="02040503050406030204" pitchFamily="18" charset="0"/>
                        </a:rPr>
                        <m:t>.    </m:t>
                      </m:r>
                      <m:f>
                        <m:fPr>
                          <m:ctrlPr>
                            <a:rPr lang="en-US" sz="1600" i="1">
                              <a:solidFill>
                                <a:schemeClr val="bg1"/>
                              </a:solidFill>
                              <a:latin typeface="Cambria Math" panose="02040503050406030204" pitchFamily="18" charset="0"/>
                              <a:ea typeface="Cambria Math" panose="02040503050406030204" pitchFamily="18" charset="0"/>
                            </a:rPr>
                          </m:ctrlPr>
                        </m:fPr>
                        <m:num>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Q</m:t>
                              </m:r>
                            </m:e>
                            <m:sub>
                              <m:r>
                                <a:rPr lang="en-US" sz="1600">
                                  <a:solidFill>
                                    <a:schemeClr val="bg1"/>
                                  </a:solidFill>
                                  <a:latin typeface="Cambria Math" panose="02040503050406030204" pitchFamily="18" charset="0"/>
                                  <a:ea typeface="Cambria Math" panose="02040503050406030204" pitchFamily="18" charset="0"/>
                                </a:rPr>
                                <m:t>2</m:t>
                              </m:r>
                            </m:sub>
                          </m:sSub>
                        </m:num>
                        <m:den>
                          <m:r>
                            <m:rPr>
                              <m:sty m:val="p"/>
                            </m:rPr>
                            <a:rPr lang="en-US" sz="1600">
                              <a:solidFill>
                                <a:schemeClr val="bg1"/>
                              </a:solidFill>
                              <a:latin typeface="Cambria Math" panose="02040503050406030204" pitchFamily="18" charset="0"/>
                              <a:ea typeface="Cambria Math" panose="02040503050406030204" pitchFamily="18" charset="0"/>
                            </a:rPr>
                            <m:t>P</m:t>
                          </m:r>
                        </m:den>
                      </m:f>
                      <m:r>
                        <a:rPr lang="en-US" sz="1600" i="1">
                          <a:solidFill>
                            <a:schemeClr val="bg1"/>
                          </a:solidFill>
                          <a:latin typeface="Cambria Math" panose="02040503050406030204" pitchFamily="18" charset="0"/>
                          <a:ea typeface="Cambria Math" panose="02040503050406030204" pitchFamily="18" charset="0"/>
                        </a:rPr>
                        <m:t>=</m:t>
                      </m:r>
                      <m:r>
                        <m:rPr>
                          <m:sty m:val="p"/>
                        </m:rPr>
                        <a:rPr lang="en-US" sz="1600">
                          <a:solidFill>
                            <a:schemeClr val="bg1"/>
                          </a:solidFill>
                          <a:latin typeface="Cambria Math" panose="02040503050406030204" pitchFamily="18" charset="0"/>
                          <a:ea typeface="Cambria Math" panose="02040503050406030204" pitchFamily="18" charset="0"/>
                        </a:rPr>
                        <m:t>tan</m:t>
                      </m:r>
                      <m:d>
                        <m:dPr>
                          <m:ctrlPr>
                            <a:rPr lang="en-US" sz="1600" i="1">
                              <a:solidFill>
                                <a:schemeClr val="bg1"/>
                              </a:solidFill>
                              <a:latin typeface="Cambria Math" panose="02040503050406030204" pitchFamily="18" charset="0"/>
                              <a:ea typeface="Cambria Math" panose="02040503050406030204" pitchFamily="18" charset="0"/>
                            </a:rPr>
                          </m:ctrlPr>
                        </m:dPr>
                        <m:e>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a:rPr lang="en-US" sz="1600">
                                  <a:solidFill>
                                    <a:schemeClr val="bg1"/>
                                  </a:solidFill>
                                  <a:latin typeface="Cambria Math" panose="02040503050406030204" pitchFamily="18" charset="0"/>
                                  <a:ea typeface="Cambria Math" panose="02040503050406030204" pitchFamily="18" charset="0"/>
                                </a:rPr>
                                <m:t>2</m:t>
                              </m:r>
                            </m:sub>
                          </m:sSub>
                        </m:e>
                      </m:d>
                      <m:r>
                        <a:rPr lang="en-US" sz="1600" i="1">
                          <a:solidFill>
                            <a:schemeClr val="bg1"/>
                          </a:solidFill>
                          <a:latin typeface="Cambria Math" panose="02040503050406030204" pitchFamily="18" charset="0"/>
                          <a:ea typeface="Cambria Math" panose="02040503050406030204" pitchFamily="18" charset="0"/>
                        </a:rPr>
                        <m:t>,</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Q</m:t>
                          </m:r>
                        </m:e>
                        <m:sub>
                          <m:r>
                            <a:rPr lang="en-US" sz="1600">
                              <a:solidFill>
                                <a:schemeClr val="bg1"/>
                              </a:solidFill>
                              <a:latin typeface="Cambria Math" panose="02040503050406030204" pitchFamily="18" charset="0"/>
                              <a:ea typeface="Cambria Math" panose="02040503050406030204" pitchFamily="18" charset="0"/>
                            </a:rPr>
                            <m:t>2</m:t>
                          </m:r>
                        </m:sub>
                      </m:sSub>
                      <m:r>
                        <a:rPr lang="en-US" sz="1600" i="1">
                          <a:solidFill>
                            <a:schemeClr val="bg1"/>
                          </a:solidFill>
                          <a:latin typeface="Cambria Math" panose="02040503050406030204" pitchFamily="18" charset="0"/>
                          <a:ea typeface="Cambria Math" panose="02040503050406030204" pitchFamily="18" charset="0"/>
                        </a:rPr>
                        <m:t>=</m:t>
                      </m:r>
                      <m:r>
                        <m:rPr>
                          <m:sty m:val="p"/>
                        </m:rPr>
                        <a:rPr lang="en-US" sz="1600">
                          <a:solidFill>
                            <a:schemeClr val="bg1"/>
                          </a:solidFill>
                          <a:latin typeface="Cambria Math" panose="02040503050406030204" pitchFamily="18" charset="0"/>
                          <a:ea typeface="Cambria Math" panose="02040503050406030204" pitchFamily="18" charset="0"/>
                        </a:rPr>
                        <m:t>Ptan</m:t>
                      </m:r>
                      <m:d>
                        <m:dPr>
                          <m:ctrlPr>
                            <a:rPr lang="en-US" sz="1600" i="1">
                              <a:solidFill>
                                <a:schemeClr val="bg1"/>
                              </a:solidFill>
                              <a:latin typeface="Cambria Math" panose="02040503050406030204" pitchFamily="18" charset="0"/>
                              <a:ea typeface="Cambria Math" panose="02040503050406030204" pitchFamily="18" charset="0"/>
                            </a:rPr>
                          </m:ctrlPr>
                        </m:dPr>
                        <m:e>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a:rPr lang="en-US" sz="1600">
                                  <a:solidFill>
                                    <a:schemeClr val="bg1"/>
                                  </a:solidFill>
                                  <a:latin typeface="Cambria Math" panose="02040503050406030204" pitchFamily="18" charset="0"/>
                                  <a:ea typeface="Cambria Math" panose="02040503050406030204" pitchFamily="18" charset="0"/>
                                </a:rPr>
                                <m:t>2</m:t>
                              </m:r>
                            </m:sub>
                          </m:sSub>
                        </m:e>
                      </m:d>
                      <m:r>
                        <a:rPr lang="en-US" sz="1600" i="1">
                          <a:solidFill>
                            <a:schemeClr val="bg1"/>
                          </a:solidFill>
                          <a:latin typeface="Cambria Math" panose="02040503050406030204" pitchFamily="18" charset="0"/>
                          <a:ea typeface="Cambria Math" panose="02040503050406030204" pitchFamily="18" charset="0"/>
                        </a:rPr>
                        <m:t>. </m:t>
                      </m:r>
                    </m:oMath>
                  </m:oMathPara>
                </a14:m>
                <a:endParaRPr lang="en-US" sz="1600"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sz="1600">
                          <a:solidFill>
                            <a:schemeClr val="bg1"/>
                          </a:solidFill>
                          <a:latin typeface="Cambria Math" panose="02040503050406030204" pitchFamily="18" charset="0"/>
                          <a:ea typeface="Cambria Math" panose="02040503050406030204" pitchFamily="18" charset="0"/>
                        </a:rPr>
                        <m:t>Reduction</m:t>
                      </m:r>
                      <m:r>
                        <a:rPr lang="en-US" sz="1600">
                          <a:solidFill>
                            <a:schemeClr val="bg1"/>
                          </a:solidFill>
                          <a:latin typeface="Cambria Math" panose="02040503050406030204" pitchFamily="18" charset="0"/>
                          <a:ea typeface="Cambria Math" panose="02040503050406030204" pitchFamily="18" charset="0"/>
                        </a:rPr>
                        <m:t> </m:t>
                      </m:r>
                      <m:r>
                        <m:rPr>
                          <m:sty m:val="p"/>
                        </m:rPr>
                        <a:rPr lang="en-US" sz="1600">
                          <a:solidFill>
                            <a:schemeClr val="bg1"/>
                          </a:solidFill>
                          <a:latin typeface="Cambria Math" panose="02040503050406030204" pitchFamily="18" charset="0"/>
                          <a:ea typeface="Cambria Math" panose="02040503050406030204" pitchFamily="18" charset="0"/>
                        </a:rPr>
                        <m:t>in</m:t>
                      </m:r>
                      <m:r>
                        <a:rPr lang="en-US" sz="1600">
                          <a:solidFill>
                            <a:schemeClr val="bg1"/>
                          </a:solidFill>
                          <a:latin typeface="Cambria Math" panose="02040503050406030204" pitchFamily="18" charset="0"/>
                          <a:ea typeface="Cambria Math" panose="02040503050406030204" pitchFamily="18" charset="0"/>
                        </a:rPr>
                        <m:t> </m:t>
                      </m:r>
                      <m:r>
                        <m:rPr>
                          <m:sty m:val="p"/>
                        </m:rPr>
                        <a:rPr lang="en-US" sz="1600">
                          <a:solidFill>
                            <a:schemeClr val="bg1"/>
                          </a:solidFill>
                          <a:latin typeface="Cambria Math" panose="02040503050406030204" pitchFamily="18" charset="0"/>
                          <a:ea typeface="Cambria Math" panose="02040503050406030204" pitchFamily="18" charset="0"/>
                        </a:rPr>
                        <m:t>reactive</m:t>
                      </m:r>
                      <m:r>
                        <a:rPr lang="en-US" sz="1600">
                          <a:solidFill>
                            <a:schemeClr val="bg1"/>
                          </a:solidFill>
                          <a:latin typeface="Cambria Math" panose="02040503050406030204" pitchFamily="18" charset="0"/>
                          <a:ea typeface="Cambria Math" panose="02040503050406030204" pitchFamily="18" charset="0"/>
                        </a:rPr>
                        <m:t> </m:t>
                      </m:r>
                      <m:r>
                        <m:rPr>
                          <m:sty m:val="p"/>
                        </m:rPr>
                        <a:rPr lang="en-US" sz="1600">
                          <a:solidFill>
                            <a:schemeClr val="bg1"/>
                          </a:solidFill>
                          <a:latin typeface="Cambria Math" panose="02040503050406030204" pitchFamily="18" charset="0"/>
                          <a:ea typeface="Cambria Math" panose="02040503050406030204" pitchFamily="18" charset="0"/>
                        </a:rPr>
                        <m:t>power</m:t>
                      </m:r>
                      <m:r>
                        <a:rPr lang="en-US" sz="1600" i="1">
                          <a:solidFill>
                            <a:schemeClr val="bg1"/>
                          </a:solidFill>
                          <a:latin typeface="Cambria Math" panose="02040503050406030204" pitchFamily="18" charset="0"/>
                          <a:ea typeface="Cambria Math" panose="02040503050406030204" pitchFamily="18" charset="0"/>
                        </a:rPr>
                        <m:t>: </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Q</m:t>
                          </m:r>
                        </m:e>
                        <m:sub>
                          <m:r>
                            <m:rPr>
                              <m:sty m:val="p"/>
                            </m:rPr>
                            <a:rPr lang="en-US" sz="1600">
                              <a:solidFill>
                                <a:schemeClr val="bg1"/>
                              </a:solidFill>
                              <a:latin typeface="Cambria Math" panose="02040503050406030204" pitchFamily="18" charset="0"/>
                              <a:ea typeface="Cambria Math" panose="02040503050406030204" pitchFamily="18" charset="0"/>
                            </a:rPr>
                            <m:t>C</m:t>
                          </m:r>
                        </m:sub>
                      </m:sSub>
                      <m:r>
                        <a:rPr lang="en-US" sz="1600" i="1">
                          <a:solidFill>
                            <a:schemeClr val="bg1"/>
                          </a:solidFill>
                          <a:latin typeface="Cambria Math" panose="02040503050406030204" pitchFamily="18" charset="0"/>
                          <a:ea typeface="Cambria Math" panose="02040503050406030204" pitchFamily="18" charset="0"/>
                        </a:rPr>
                        <m:t>=</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Q</m:t>
                          </m:r>
                        </m:e>
                        <m:sub>
                          <m:r>
                            <a:rPr lang="en-US" sz="1600">
                              <a:solidFill>
                                <a:schemeClr val="bg1"/>
                              </a:solidFill>
                              <a:latin typeface="Cambria Math" panose="02040503050406030204" pitchFamily="18" charset="0"/>
                              <a:ea typeface="Cambria Math" panose="02040503050406030204" pitchFamily="18" charset="0"/>
                            </a:rPr>
                            <m:t>1</m:t>
                          </m:r>
                        </m:sub>
                      </m:sSub>
                      <m:r>
                        <a:rPr lang="en-US" sz="1600" i="1">
                          <a:solidFill>
                            <a:schemeClr val="bg1"/>
                          </a:solidFill>
                          <a:latin typeface="Cambria Math" panose="02040503050406030204" pitchFamily="18" charset="0"/>
                          <a:ea typeface="Cambria Math" panose="02040503050406030204" pitchFamily="18" charset="0"/>
                        </a:rPr>
                        <m:t>−</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Q</m:t>
                          </m:r>
                        </m:e>
                        <m:sub>
                          <m:r>
                            <a:rPr lang="en-US" sz="1600">
                              <a:solidFill>
                                <a:schemeClr val="bg1"/>
                              </a:solidFill>
                              <a:latin typeface="Cambria Math" panose="02040503050406030204" pitchFamily="18" charset="0"/>
                              <a:ea typeface="Cambria Math" panose="02040503050406030204" pitchFamily="18" charset="0"/>
                            </a:rPr>
                            <m:t>2</m:t>
                          </m:r>
                        </m:sub>
                      </m:sSub>
                      <m:r>
                        <a:rPr lang="en-US" sz="1600">
                          <a:solidFill>
                            <a:schemeClr val="bg1"/>
                          </a:solidFill>
                          <a:latin typeface="Cambria Math" panose="02040503050406030204" pitchFamily="18" charset="0"/>
                          <a:ea typeface="Cambria Math" panose="02040503050406030204" pitchFamily="18" charset="0"/>
                        </a:rPr>
                        <m:t>=</m:t>
                      </m:r>
                      <m:r>
                        <m:rPr>
                          <m:sty m:val="p"/>
                        </m:rPr>
                        <a:rPr lang="en-US" sz="1600">
                          <a:solidFill>
                            <a:schemeClr val="bg1"/>
                          </a:solidFill>
                          <a:latin typeface="Cambria Math" panose="02040503050406030204" pitchFamily="18" charset="0"/>
                          <a:ea typeface="Cambria Math" panose="02040503050406030204" pitchFamily="18" charset="0"/>
                        </a:rPr>
                        <m:t>P</m:t>
                      </m:r>
                      <m:d>
                        <m:dPr>
                          <m:ctrlPr>
                            <a:rPr lang="en-US" sz="1600" i="1">
                              <a:solidFill>
                                <a:schemeClr val="bg1"/>
                              </a:solidFill>
                              <a:latin typeface="Cambria Math" panose="02040503050406030204" pitchFamily="18" charset="0"/>
                              <a:ea typeface="Cambria Math" panose="02040503050406030204" pitchFamily="18" charset="0"/>
                            </a:rPr>
                          </m:ctrlPr>
                        </m:dPr>
                        <m:e>
                          <m:r>
                            <m:rPr>
                              <m:sty m:val="p"/>
                            </m:rPr>
                            <a:rPr lang="en-US" sz="1600">
                              <a:solidFill>
                                <a:schemeClr val="bg1"/>
                              </a:solidFill>
                              <a:latin typeface="Cambria Math" panose="02040503050406030204" pitchFamily="18" charset="0"/>
                              <a:ea typeface="Cambria Math" panose="02040503050406030204" pitchFamily="18" charset="0"/>
                            </a:rPr>
                            <m:t>tan</m:t>
                          </m:r>
                          <m:d>
                            <m:dPr>
                              <m:ctrlPr>
                                <a:rPr lang="en-US" sz="1600" i="1">
                                  <a:solidFill>
                                    <a:schemeClr val="bg1"/>
                                  </a:solidFill>
                                  <a:latin typeface="Cambria Math" panose="02040503050406030204" pitchFamily="18" charset="0"/>
                                  <a:ea typeface="Cambria Math" panose="02040503050406030204" pitchFamily="18" charset="0"/>
                                </a:rPr>
                              </m:ctrlPr>
                            </m:dPr>
                            <m:e>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a:rPr lang="en-US" sz="1600">
                                      <a:solidFill>
                                        <a:schemeClr val="bg1"/>
                                      </a:solidFill>
                                      <a:latin typeface="Cambria Math" panose="02040503050406030204" pitchFamily="18" charset="0"/>
                                      <a:ea typeface="Cambria Math" panose="02040503050406030204" pitchFamily="18" charset="0"/>
                                    </a:rPr>
                                    <m:t>1</m:t>
                                  </m:r>
                                </m:sub>
                              </m:sSub>
                            </m:e>
                          </m:d>
                          <m:r>
                            <a:rPr lang="en-US" sz="1600" i="1">
                              <a:solidFill>
                                <a:schemeClr val="bg1"/>
                              </a:solidFill>
                              <a:latin typeface="Cambria Math" panose="02040503050406030204" pitchFamily="18" charset="0"/>
                              <a:ea typeface="Cambria Math" panose="02040503050406030204" pitchFamily="18" charset="0"/>
                            </a:rPr>
                            <m:t>−</m:t>
                          </m:r>
                          <m:r>
                            <m:rPr>
                              <m:sty m:val="p"/>
                            </m:rPr>
                            <a:rPr lang="en-US" sz="1600">
                              <a:solidFill>
                                <a:schemeClr val="bg1"/>
                              </a:solidFill>
                              <a:latin typeface="Cambria Math" panose="02040503050406030204" pitchFamily="18" charset="0"/>
                              <a:ea typeface="Cambria Math" panose="02040503050406030204" pitchFamily="18" charset="0"/>
                            </a:rPr>
                            <m:t>tan</m:t>
                          </m:r>
                          <m:d>
                            <m:dPr>
                              <m:ctrlPr>
                                <a:rPr lang="en-US" sz="1600" i="1">
                                  <a:solidFill>
                                    <a:schemeClr val="bg1"/>
                                  </a:solidFill>
                                  <a:latin typeface="Cambria Math" panose="02040503050406030204" pitchFamily="18" charset="0"/>
                                  <a:ea typeface="Cambria Math" panose="02040503050406030204" pitchFamily="18" charset="0"/>
                                </a:rPr>
                              </m:ctrlPr>
                            </m:dPr>
                            <m:e>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a:rPr lang="en-US" sz="1600">
                                      <a:solidFill>
                                        <a:schemeClr val="bg1"/>
                                      </a:solidFill>
                                      <a:latin typeface="Cambria Math" panose="02040503050406030204" pitchFamily="18" charset="0"/>
                                      <a:ea typeface="Cambria Math" panose="02040503050406030204" pitchFamily="18" charset="0"/>
                                    </a:rPr>
                                    <m:t>2</m:t>
                                  </m:r>
                                </m:sub>
                              </m:sSub>
                            </m:e>
                          </m:d>
                        </m:e>
                      </m:d>
                      <m:r>
                        <a:rPr lang="en-US" sz="1600" i="1">
                          <a:solidFill>
                            <a:schemeClr val="bg1"/>
                          </a:solidFill>
                          <a:latin typeface="Cambria Math" panose="02040503050406030204" pitchFamily="18" charset="0"/>
                          <a:ea typeface="Cambria Math" panose="02040503050406030204" pitchFamily="18" charset="0"/>
                        </a:rPr>
                        <m:t>. </m:t>
                      </m:r>
                      <m:r>
                        <m:rPr>
                          <m:sty m:val="p"/>
                        </m:rPr>
                        <a:rPr lang="en-US" sz="1600">
                          <a:solidFill>
                            <a:schemeClr val="bg1"/>
                          </a:solidFill>
                          <a:latin typeface="Cambria Math" panose="02040503050406030204" pitchFamily="18" charset="0"/>
                          <a:ea typeface="Cambria Math" panose="02040503050406030204" pitchFamily="18" charset="0"/>
                        </a:rPr>
                        <m:t>Also</m:t>
                      </m:r>
                      <m:r>
                        <a:rPr lang="en-US" sz="1600" i="1">
                          <a:solidFill>
                            <a:schemeClr val="bg1"/>
                          </a:solidFill>
                          <a:latin typeface="Cambria Math" panose="02040503050406030204" pitchFamily="18" charset="0"/>
                          <a:ea typeface="Cambria Math" panose="02040503050406030204" pitchFamily="18" charset="0"/>
                        </a:rPr>
                        <m:t>,</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Q</m:t>
                          </m:r>
                        </m:e>
                        <m:sub>
                          <m:r>
                            <m:rPr>
                              <m:sty m:val="p"/>
                            </m:rPr>
                            <a:rPr lang="en-US" sz="1600">
                              <a:solidFill>
                                <a:schemeClr val="bg1"/>
                              </a:solidFill>
                              <a:latin typeface="Cambria Math" panose="02040503050406030204" pitchFamily="18" charset="0"/>
                              <a:ea typeface="Cambria Math" panose="02040503050406030204" pitchFamily="18" charset="0"/>
                            </a:rPr>
                            <m:t>C</m:t>
                          </m:r>
                        </m:sub>
                      </m:sSub>
                      <m:r>
                        <a:rPr lang="en-US" sz="1600" i="1">
                          <a:solidFill>
                            <a:schemeClr val="bg1"/>
                          </a:solidFill>
                          <a:latin typeface="Cambria Math" panose="02040503050406030204" pitchFamily="18" charset="0"/>
                          <a:ea typeface="Cambria Math" panose="02040503050406030204" pitchFamily="18" charset="0"/>
                        </a:rPr>
                        <m:t>=</m:t>
                      </m:r>
                      <m:f>
                        <m:fPr>
                          <m:ctrlPr>
                            <a:rPr lang="en-US" sz="1600" i="1">
                              <a:solidFill>
                                <a:schemeClr val="bg1"/>
                              </a:solidFill>
                              <a:latin typeface="Cambria Math" panose="02040503050406030204" pitchFamily="18" charset="0"/>
                              <a:ea typeface="Cambria Math" panose="02040503050406030204" pitchFamily="18" charset="0"/>
                            </a:rPr>
                          </m:ctrlPr>
                        </m:fPr>
                        <m:num>
                          <m:sSubSup>
                            <m:sSubSupPr>
                              <m:ctrlPr>
                                <a:rPr lang="en-US" sz="1600" i="1">
                                  <a:solidFill>
                                    <a:schemeClr val="bg1"/>
                                  </a:solidFill>
                                  <a:latin typeface="Cambria Math" panose="02040503050406030204" pitchFamily="18" charset="0"/>
                                  <a:ea typeface="Cambria Math" panose="02040503050406030204" pitchFamily="18" charset="0"/>
                                </a:rPr>
                              </m:ctrlPr>
                            </m:sSubSupPr>
                            <m:e>
                              <m:r>
                                <m:rPr>
                                  <m:sty m:val="p"/>
                                </m:rPr>
                                <a:rPr lang="en-US" sz="1600">
                                  <a:solidFill>
                                    <a:schemeClr val="bg1"/>
                                  </a:solidFill>
                                  <a:latin typeface="Cambria Math" panose="02040503050406030204" pitchFamily="18" charset="0"/>
                                  <a:ea typeface="Cambria Math" panose="02040503050406030204" pitchFamily="18" charset="0"/>
                                </a:rPr>
                                <m:t>V</m:t>
                              </m:r>
                            </m:e>
                            <m:sub>
                              <m:r>
                                <m:rPr>
                                  <m:sty m:val="p"/>
                                </m:rPr>
                                <a:rPr lang="en-US" sz="1600">
                                  <a:solidFill>
                                    <a:schemeClr val="bg1"/>
                                  </a:solidFill>
                                  <a:latin typeface="Cambria Math" panose="02040503050406030204" pitchFamily="18" charset="0"/>
                                  <a:ea typeface="Cambria Math" panose="02040503050406030204" pitchFamily="18" charset="0"/>
                                </a:rPr>
                                <m:t>rms</m:t>
                              </m:r>
                            </m:sub>
                            <m:sup>
                              <m:r>
                                <a:rPr lang="en-US" sz="1600">
                                  <a:solidFill>
                                    <a:schemeClr val="bg1"/>
                                  </a:solidFill>
                                  <a:latin typeface="Cambria Math" panose="02040503050406030204" pitchFamily="18" charset="0"/>
                                  <a:ea typeface="Cambria Math" panose="02040503050406030204" pitchFamily="18" charset="0"/>
                                </a:rPr>
                                <m:t>2</m:t>
                              </m:r>
                            </m:sup>
                          </m:sSubSup>
                        </m:num>
                        <m:den>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X</m:t>
                              </m:r>
                            </m:e>
                            <m:sub>
                              <m:r>
                                <m:rPr>
                                  <m:sty m:val="p"/>
                                </m:rPr>
                                <a:rPr lang="en-US" sz="1600">
                                  <a:solidFill>
                                    <a:schemeClr val="bg1"/>
                                  </a:solidFill>
                                  <a:latin typeface="Cambria Math" panose="02040503050406030204" pitchFamily="18" charset="0"/>
                                  <a:ea typeface="Cambria Math" panose="02040503050406030204" pitchFamily="18" charset="0"/>
                                </a:rPr>
                                <m:t>C</m:t>
                              </m:r>
                            </m:sub>
                          </m:sSub>
                        </m:den>
                      </m:f>
                      <m:r>
                        <a:rPr lang="en-US" sz="1600">
                          <a:solidFill>
                            <a:schemeClr val="bg1"/>
                          </a:solidFill>
                          <a:latin typeface="Cambria Math" panose="02040503050406030204" pitchFamily="18" charset="0"/>
                          <a:ea typeface="Cambria Math" panose="02040503050406030204" pitchFamily="18" charset="0"/>
                        </a:rPr>
                        <m:t>=2</m:t>
                      </m:r>
                      <m:r>
                        <m:rPr>
                          <m:sty m:val="p"/>
                        </m:rPr>
                        <a:rPr lang="en-US" sz="1600">
                          <a:solidFill>
                            <a:schemeClr val="bg1"/>
                          </a:solidFill>
                          <a:latin typeface="Cambria Math" panose="02040503050406030204" pitchFamily="18" charset="0"/>
                          <a:ea typeface="Cambria Math" panose="02040503050406030204" pitchFamily="18" charset="0"/>
                        </a:rPr>
                        <m:t>πfC</m:t>
                      </m:r>
                      <m:sSubSup>
                        <m:sSubSupPr>
                          <m:ctrlPr>
                            <a:rPr lang="en-US" sz="1600" i="1">
                              <a:solidFill>
                                <a:schemeClr val="bg1"/>
                              </a:solidFill>
                              <a:latin typeface="Cambria Math" panose="02040503050406030204" pitchFamily="18" charset="0"/>
                              <a:ea typeface="Cambria Math" panose="02040503050406030204" pitchFamily="18" charset="0"/>
                            </a:rPr>
                          </m:ctrlPr>
                        </m:sSubSupPr>
                        <m:e>
                          <m:r>
                            <m:rPr>
                              <m:sty m:val="p"/>
                            </m:rPr>
                            <a:rPr lang="en-US" sz="1600">
                              <a:solidFill>
                                <a:schemeClr val="bg1"/>
                              </a:solidFill>
                              <a:latin typeface="Cambria Math" panose="02040503050406030204" pitchFamily="18" charset="0"/>
                              <a:ea typeface="Cambria Math" panose="02040503050406030204" pitchFamily="18" charset="0"/>
                            </a:rPr>
                            <m:t>V</m:t>
                          </m:r>
                        </m:e>
                        <m:sub>
                          <m:r>
                            <m:rPr>
                              <m:sty m:val="p"/>
                            </m:rPr>
                            <a:rPr lang="en-US" sz="1600">
                              <a:solidFill>
                                <a:schemeClr val="bg1"/>
                              </a:solidFill>
                              <a:latin typeface="Cambria Math" panose="02040503050406030204" pitchFamily="18" charset="0"/>
                              <a:ea typeface="Cambria Math" panose="02040503050406030204" pitchFamily="18" charset="0"/>
                            </a:rPr>
                            <m:t>rms</m:t>
                          </m:r>
                        </m:sub>
                        <m:sup>
                          <m:r>
                            <a:rPr lang="en-US" sz="1600">
                              <a:solidFill>
                                <a:schemeClr val="bg1"/>
                              </a:solidFill>
                              <a:latin typeface="Cambria Math" panose="02040503050406030204" pitchFamily="18" charset="0"/>
                              <a:ea typeface="Cambria Math" panose="02040503050406030204" pitchFamily="18" charset="0"/>
                            </a:rPr>
                            <m:t>2</m:t>
                          </m:r>
                        </m:sup>
                      </m:sSubSup>
                      <m:r>
                        <a:rPr lang="en-US" sz="1600">
                          <a:solidFill>
                            <a:schemeClr val="bg1"/>
                          </a:solidFill>
                          <a:latin typeface="Cambria Math" panose="02040503050406030204" pitchFamily="18" charset="0"/>
                          <a:ea typeface="Cambria Math" panose="02040503050406030204" pitchFamily="18" charset="0"/>
                        </a:rPr>
                        <m:t>.</m:t>
                      </m:r>
                    </m:oMath>
                  </m:oMathPara>
                </a14:m>
                <a:endParaRPr lang="en-US" sz="1600"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600">
                          <a:solidFill>
                            <a:schemeClr val="bg1"/>
                          </a:solidFill>
                          <a:latin typeface="Cambria Math" panose="02040503050406030204" pitchFamily="18" charset="0"/>
                          <a:ea typeface="Cambria Math" panose="02040503050406030204" pitchFamily="18" charset="0"/>
                        </a:rPr>
                        <m:t>2</m:t>
                      </m:r>
                      <m:r>
                        <m:rPr>
                          <m:sty m:val="p"/>
                        </m:rPr>
                        <a:rPr lang="en-US" sz="1600">
                          <a:solidFill>
                            <a:schemeClr val="bg1"/>
                          </a:solidFill>
                          <a:latin typeface="Cambria Math" panose="02040503050406030204" pitchFamily="18" charset="0"/>
                          <a:ea typeface="Cambria Math" panose="02040503050406030204" pitchFamily="18" charset="0"/>
                        </a:rPr>
                        <m:t>πfC</m:t>
                      </m:r>
                      <m:sSubSup>
                        <m:sSubSupPr>
                          <m:ctrlPr>
                            <a:rPr lang="en-US" sz="1600" i="1">
                              <a:solidFill>
                                <a:schemeClr val="bg1"/>
                              </a:solidFill>
                              <a:latin typeface="Cambria Math" panose="02040503050406030204" pitchFamily="18" charset="0"/>
                              <a:ea typeface="Cambria Math" panose="02040503050406030204" pitchFamily="18" charset="0"/>
                            </a:rPr>
                          </m:ctrlPr>
                        </m:sSubSupPr>
                        <m:e>
                          <m:r>
                            <m:rPr>
                              <m:sty m:val="p"/>
                            </m:rPr>
                            <a:rPr lang="en-US" sz="1600">
                              <a:solidFill>
                                <a:schemeClr val="bg1"/>
                              </a:solidFill>
                              <a:latin typeface="Cambria Math" panose="02040503050406030204" pitchFamily="18" charset="0"/>
                              <a:ea typeface="Cambria Math" panose="02040503050406030204" pitchFamily="18" charset="0"/>
                            </a:rPr>
                            <m:t>V</m:t>
                          </m:r>
                        </m:e>
                        <m:sub>
                          <m:r>
                            <m:rPr>
                              <m:sty m:val="p"/>
                            </m:rPr>
                            <a:rPr lang="en-US" sz="1600">
                              <a:solidFill>
                                <a:schemeClr val="bg1"/>
                              </a:solidFill>
                              <a:latin typeface="Cambria Math" panose="02040503050406030204" pitchFamily="18" charset="0"/>
                              <a:ea typeface="Cambria Math" panose="02040503050406030204" pitchFamily="18" charset="0"/>
                            </a:rPr>
                            <m:t>rms</m:t>
                          </m:r>
                        </m:sub>
                        <m:sup>
                          <m:r>
                            <a:rPr lang="en-US" sz="1600">
                              <a:solidFill>
                                <a:schemeClr val="bg1"/>
                              </a:solidFill>
                              <a:latin typeface="Cambria Math" panose="02040503050406030204" pitchFamily="18" charset="0"/>
                              <a:ea typeface="Cambria Math" panose="02040503050406030204" pitchFamily="18" charset="0"/>
                            </a:rPr>
                            <m:t>2</m:t>
                          </m:r>
                        </m:sup>
                      </m:sSubSup>
                      <m:r>
                        <a:rPr lang="en-US" sz="1600" i="1">
                          <a:solidFill>
                            <a:schemeClr val="bg1"/>
                          </a:solidFill>
                          <a:latin typeface="Cambria Math" panose="02040503050406030204" pitchFamily="18" charset="0"/>
                          <a:ea typeface="Cambria Math" panose="02040503050406030204" pitchFamily="18" charset="0"/>
                        </a:rPr>
                        <m:t>=</m:t>
                      </m:r>
                      <m:r>
                        <m:rPr>
                          <m:sty m:val="p"/>
                        </m:rPr>
                        <a:rPr lang="en-US" sz="1600">
                          <a:solidFill>
                            <a:schemeClr val="bg1"/>
                          </a:solidFill>
                          <a:latin typeface="Cambria Math" panose="02040503050406030204" pitchFamily="18" charset="0"/>
                          <a:ea typeface="Cambria Math" panose="02040503050406030204" pitchFamily="18" charset="0"/>
                        </a:rPr>
                        <m:t>P</m:t>
                      </m:r>
                      <m:d>
                        <m:dPr>
                          <m:ctrlPr>
                            <a:rPr lang="en-US" sz="1600" i="1">
                              <a:solidFill>
                                <a:schemeClr val="bg1"/>
                              </a:solidFill>
                              <a:latin typeface="Cambria Math" panose="02040503050406030204" pitchFamily="18" charset="0"/>
                              <a:ea typeface="Cambria Math" panose="02040503050406030204" pitchFamily="18" charset="0"/>
                            </a:rPr>
                          </m:ctrlPr>
                        </m:dPr>
                        <m:e>
                          <m:r>
                            <m:rPr>
                              <m:sty m:val="p"/>
                            </m:rPr>
                            <a:rPr lang="en-US" sz="1600">
                              <a:solidFill>
                                <a:schemeClr val="bg1"/>
                              </a:solidFill>
                              <a:latin typeface="Cambria Math" panose="02040503050406030204" pitchFamily="18" charset="0"/>
                              <a:ea typeface="Cambria Math" panose="02040503050406030204" pitchFamily="18" charset="0"/>
                            </a:rPr>
                            <m:t>tan</m:t>
                          </m:r>
                          <m:d>
                            <m:dPr>
                              <m:ctrlPr>
                                <a:rPr lang="en-US" sz="1600" i="1">
                                  <a:solidFill>
                                    <a:schemeClr val="bg1"/>
                                  </a:solidFill>
                                  <a:latin typeface="Cambria Math" panose="02040503050406030204" pitchFamily="18" charset="0"/>
                                  <a:ea typeface="Cambria Math" panose="02040503050406030204" pitchFamily="18" charset="0"/>
                                </a:rPr>
                              </m:ctrlPr>
                            </m:dPr>
                            <m:e>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a:rPr lang="en-US" sz="1600">
                                      <a:solidFill>
                                        <a:schemeClr val="bg1"/>
                                      </a:solidFill>
                                      <a:latin typeface="Cambria Math" panose="02040503050406030204" pitchFamily="18" charset="0"/>
                                      <a:ea typeface="Cambria Math" panose="02040503050406030204" pitchFamily="18" charset="0"/>
                                    </a:rPr>
                                    <m:t>1</m:t>
                                  </m:r>
                                </m:sub>
                              </m:sSub>
                            </m:e>
                          </m:d>
                          <m:r>
                            <a:rPr lang="en-US" sz="1600" i="1">
                              <a:solidFill>
                                <a:schemeClr val="bg1"/>
                              </a:solidFill>
                              <a:latin typeface="Cambria Math" panose="02040503050406030204" pitchFamily="18" charset="0"/>
                              <a:ea typeface="Cambria Math" panose="02040503050406030204" pitchFamily="18" charset="0"/>
                            </a:rPr>
                            <m:t>−</m:t>
                          </m:r>
                          <m:r>
                            <m:rPr>
                              <m:sty m:val="p"/>
                            </m:rPr>
                            <a:rPr lang="en-US" sz="1600">
                              <a:solidFill>
                                <a:schemeClr val="bg1"/>
                              </a:solidFill>
                              <a:latin typeface="Cambria Math" panose="02040503050406030204" pitchFamily="18" charset="0"/>
                              <a:ea typeface="Cambria Math" panose="02040503050406030204" pitchFamily="18" charset="0"/>
                            </a:rPr>
                            <m:t>tan</m:t>
                          </m:r>
                          <m:d>
                            <m:dPr>
                              <m:ctrlPr>
                                <a:rPr lang="en-US" sz="1600" i="1">
                                  <a:solidFill>
                                    <a:schemeClr val="bg1"/>
                                  </a:solidFill>
                                  <a:latin typeface="Cambria Math" panose="02040503050406030204" pitchFamily="18" charset="0"/>
                                  <a:ea typeface="Cambria Math" panose="02040503050406030204" pitchFamily="18" charset="0"/>
                                </a:rPr>
                              </m:ctrlPr>
                            </m:dPr>
                            <m:e>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a:rPr lang="en-US" sz="1600">
                                      <a:solidFill>
                                        <a:schemeClr val="bg1"/>
                                      </a:solidFill>
                                      <a:latin typeface="Cambria Math" panose="02040503050406030204" pitchFamily="18" charset="0"/>
                                      <a:ea typeface="Cambria Math" panose="02040503050406030204" pitchFamily="18" charset="0"/>
                                    </a:rPr>
                                    <m:t>2</m:t>
                                  </m:r>
                                </m:sub>
                              </m:sSub>
                            </m:e>
                          </m:d>
                        </m:e>
                      </m:d>
                      <m:r>
                        <a:rPr lang="en-US" sz="1600">
                          <a:solidFill>
                            <a:schemeClr val="bg1"/>
                          </a:solidFill>
                          <a:latin typeface="Cambria Math" panose="02040503050406030204" pitchFamily="18" charset="0"/>
                          <a:ea typeface="Cambria Math" panose="02040503050406030204" pitchFamily="18" charset="0"/>
                        </a:rPr>
                        <m:t>.     </m:t>
                      </m:r>
                      <m:r>
                        <m:rPr>
                          <m:sty m:val="p"/>
                        </m:rPr>
                        <a:rPr lang="en-US" sz="1600">
                          <a:solidFill>
                            <a:schemeClr val="bg1"/>
                          </a:solidFill>
                          <a:latin typeface="Cambria Math" panose="02040503050406030204" pitchFamily="18" charset="0"/>
                          <a:ea typeface="Cambria Math" panose="02040503050406030204" pitchFamily="18" charset="0"/>
                        </a:rPr>
                        <m:t>C</m:t>
                      </m:r>
                      <m:r>
                        <a:rPr lang="en-US" sz="1600">
                          <a:solidFill>
                            <a:schemeClr val="bg1"/>
                          </a:solidFill>
                          <a:latin typeface="Cambria Math" panose="02040503050406030204" pitchFamily="18" charset="0"/>
                          <a:ea typeface="Cambria Math" panose="02040503050406030204" pitchFamily="18" charset="0"/>
                        </a:rPr>
                        <m:t>=</m:t>
                      </m:r>
                      <m:f>
                        <m:fPr>
                          <m:ctrlPr>
                            <a:rPr lang="en-US" sz="1600" i="1">
                              <a:solidFill>
                                <a:schemeClr val="bg1"/>
                              </a:solidFill>
                              <a:latin typeface="Cambria Math" panose="02040503050406030204" pitchFamily="18" charset="0"/>
                              <a:ea typeface="Cambria Math" panose="02040503050406030204" pitchFamily="18" charset="0"/>
                            </a:rPr>
                          </m:ctrlPr>
                        </m:fPr>
                        <m:num>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Q</m:t>
                              </m:r>
                            </m:e>
                            <m:sub>
                              <m:r>
                                <m:rPr>
                                  <m:sty m:val="p"/>
                                </m:rPr>
                                <a:rPr lang="en-US" sz="1600">
                                  <a:solidFill>
                                    <a:schemeClr val="bg1"/>
                                  </a:solidFill>
                                  <a:latin typeface="Cambria Math" panose="02040503050406030204" pitchFamily="18" charset="0"/>
                                  <a:ea typeface="Cambria Math" panose="02040503050406030204" pitchFamily="18" charset="0"/>
                                </a:rPr>
                                <m:t>C</m:t>
                              </m:r>
                            </m:sub>
                          </m:sSub>
                        </m:num>
                        <m:den>
                          <m:r>
                            <a:rPr lang="en-US" sz="1600">
                              <a:solidFill>
                                <a:schemeClr val="bg1"/>
                              </a:solidFill>
                              <a:latin typeface="Cambria Math" panose="02040503050406030204" pitchFamily="18" charset="0"/>
                              <a:ea typeface="Cambria Math" panose="02040503050406030204" pitchFamily="18" charset="0"/>
                            </a:rPr>
                            <m:t>2</m:t>
                          </m:r>
                          <m:r>
                            <m:rPr>
                              <m:sty m:val="p"/>
                            </m:rPr>
                            <a:rPr lang="en-US" sz="1600">
                              <a:solidFill>
                                <a:schemeClr val="bg1"/>
                              </a:solidFill>
                              <a:latin typeface="Cambria Math" panose="02040503050406030204" pitchFamily="18" charset="0"/>
                              <a:ea typeface="Cambria Math" panose="02040503050406030204" pitchFamily="18" charset="0"/>
                            </a:rPr>
                            <m:t>πf</m:t>
                          </m:r>
                          <m:sSubSup>
                            <m:sSubSupPr>
                              <m:ctrlPr>
                                <a:rPr lang="en-US" sz="1600" i="1">
                                  <a:solidFill>
                                    <a:schemeClr val="bg1"/>
                                  </a:solidFill>
                                  <a:latin typeface="Cambria Math" panose="02040503050406030204" pitchFamily="18" charset="0"/>
                                  <a:ea typeface="Cambria Math" panose="02040503050406030204" pitchFamily="18" charset="0"/>
                                </a:rPr>
                              </m:ctrlPr>
                            </m:sSubSupPr>
                            <m:e>
                              <m:r>
                                <m:rPr>
                                  <m:sty m:val="p"/>
                                </m:rPr>
                                <a:rPr lang="en-US" sz="1600">
                                  <a:solidFill>
                                    <a:schemeClr val="bg1"/>
                                  </a:solidFill>
                                  <a:latin typeface="Cambria Math" panose="02040503050406030204" pitchFamily="18" charset="0"/>
                                  <a:ea typeface="Cambria Math" panose="02040503050406030204" pitchFamily="18" charset="0"/>
                                </a:rPr>
                                <m:t>V</m:t>
                              </m:r>
                            </m:e>
                            <m:sub>
                              <m:r>
                                <m:rPr>
                                  <m:sty m:val="p"/>
                                </m:rPr>
                                <a:rPr lang="en-US" sz="1600">
                                  <a:solidFill>
                                    <a:schemeClr val="bg1"/>
                                  </a:solidFill>
                                  <a:latin typeface="Cambria Math" panose="02040503050406030204" pitchFamily="18" charset="0"/>
                                  <a:ea typeface="Cambria Math" panose="02040503050406030204" pitchFamily="18" charset="0"/>
                                </a:rPr>
                                <m:t>rms</m:t>
                              </m:r>
                            </m:sub>
                            <m:sup>
                              <m:r>
                                <a:rPr lang="en-US" sz="1600">
                                  <a:solidFill>
                                    <a:schemeClr val="bg1"/>
                                  </a:solidFill>
                                  <a:latin typeface="Cambria Math" panose="02040503050406030204" pitchFamily="18" charset="0"/>
                                  <a:ea typeface="Cambria Math" panose="02040503050406030204" pitchFamily="18" charset="0"/>
                                </a:rPr>
                                <m:t>2</m:t>
                              </m:r>
                            </m:sup>
                          </m:sSubSup>
                        </m:den>
                      </m:f>
                      <m:r>
                        <a:rPr lang="en-US" sz="1600" i="1">
                          <a:solidFill>
                            <a:schemeClr val="bg1"/>
                          </a:solidFill>
                          <a:latin typeface="Cambria Math" panose="02040503050406030204" pitchFamily="18" charset="0"/>
                          <a:ea typeface="Cambria Math" panose="02040503050406030204" pitchFamily="18" charset="0"/>
                        </a:rPr>
                        <m:t>=</m:t>
                      </m:r>
                      <m:f>
                        <m:fPr>
                          <m:ctrlPr>
                            <a:rPr lang="en-US" sz="1600" i="1">
                              <a:solidFill>
                                <a:schemeClr val="bg1"/>
                              </a:solidFill>
                              <a:latin typeface="Cambria Math" panose="02040503050406030204" pitchFamily="18" charset="0"/>
                              <a:ea typeface="Cambria Math" panose="02040503050406030204" pitchFamily="18" charset="0"/>
                            </a:rPr>
                          </m:ctrlPr>
                        </m:fPr>
                        <m:num>
                          <m:r>
                            <m:rPr>
                              <m:sty m:val="p"/>
                            </m:rPr>
                            <a:rPr lang="en-US" sz="1600">
                              <a:solidFill>
                                <a:schemeClr val="bg1"/>
                              </a:solidFill>
                              <a:latin typeface="Cambria Math" panose="02040503050406030204" pitchFamily="18" charset="0"/>
                              <a:ea typeface="Cambria Math" panose="02040503050406030204" pitchFamily="18" charset="0"/>
                            </a:rPr>
                            <m:t>P</m:t>
                          </m:r>
                          <m:d>
                            <m:dPr>
                              <m:ctrlPr>
                                <a:rPr lang="en-US" sz="1600" i="1">
                                  <a:solidFill>
                                    <a:schemeClr val="bg1"/>
                                  </a:solidFill>
                                  <a:latin typeface="Cambria Math" panose="02040503050406030204" pitchFamily="18" charset="0"/>
                                  <a:ea typeface="Cambria Math" panose="02040503050406030204" pitchFamily="18" charset="0"/>
                                </a:rPr>
                              </m:ctrlPr>
                            </m:dPr>
                            <m:e>
                              <m:r>
                                <m:rPr>
                                  <m:sty m:val="p"/>
                                </m:rPr>
                                <a:rPr lang="en-US" sz="1600">
                                  <a:solidFill>
                                    <a:schemeClr val="bg1"/>
                                  </a:solidFill>
                                  <a:latin typeface="Cambria Math" panose="02040503050406030204" pitchFamily="18" charset="0"/>
                                  <a:ea typeface="Cambria Math" panose="02040503050406030204" pitchFamily="18" charset="0"/>
                                </a:rPr>
                                <m:t>tan</m:t>
                              </m:r>
                              <m:d>
                                <m:dPr>
                                  <m:ctrlPr>
                                    <a:rPr lang="en-US" sz="1600" i="1">
                                      <a:solidFill>
                                        <a:schemeClr val="bg1"/>
                                      </a:solidFill>
                                      <a:latin typeface="Cambria Math" panose="02040503050406030204" pitchFamily="18" charset="0"/>
                                      <a:ea typeface="Cambria Math" panose="02040503050406030204" pitchFamily="18" charset="0"/>
                                    </a:rPr>
                                  </m:ctrlPr>
                                </m:dPr>
                                <m:e>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a:rPr lang="en-US" sz="1600">
                                          <a:solidFill>
                                            <a:schemeClr val="bg1"/>
                                          </a:solidFill>
                                          <a:latin typeface="Cambria Math" panose="02040503050406030204" pitchFamily="18" charset="0"/>
                                          <a:ea typeface="Cambria Math" panose="02040503050406030204" pitchFamily="18" charset="0"/>
                                        </a:rPr>
                                        <m:t>1</m:t>
                                      </m:r>
                                    </m:sub>
                                  </m:sSub>
                                </m:e>
                              </m:d>
                              <m:r>
                                <a:rPr lang="en-US" sz="1600" i="1">
                                  <a:solidFill>
                                    <a:schemeClr val="bg1"/>
                                  </a:solidFill>
                                  <a:latin typeface="Cambria Math" panose="02040503050406030204" pitchFamily="18" charset="0"/>
                                  <a:ea typeface="Cambria Math" panose="02040503050406030204" pitchFamily="18" charset="0"/>
                                </a:rPr>
                                <m:t>−</m:t>
                              </m:r>
                              <m:r>
                                <m:rPr>
                                  <m:sty m:val="p"/>
                                </m:rPr>
                                <a:rPr lang="en-US" sz="1600">
                                  <a:solidFill>
                                    <a:schemeClr val="bg1"/>
                                  </a:solidFill>
                                  <a:latin typeface="Cambria Math" panose="02040503050406030204" pitchFamily="18" charset="0"/>
                                  <a:ea typeface="Cambria Math" panose="02040503050406030204" pitchFamily="18" charset="0"/>
                                </a:rPr>
                                <m:t>tan</m:t>
                              </m:r>
                              <m:d>
                                <m:dPr>
                                  <m:ctrlPr>
                                    <a:rPr lang="en-US" sz="1600" i="1">
                                      <a:solidFill>
                                        <a:schemeClr val="bg1"/>
                                      </a:solidFill>
                                      <a:latin typeface="Cambria Math" panose="02040503050406030204" pitchFamily="18" charset="0"/>
                                      <a:ea typeface="Cambria Math" panose="02040503050406030204" pitchFamily="18" charset="0"/>
                                    </a:rPr>
                                  </m:ctrlPr>
                                </m:dPr>
                                <m:e>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a:rPr lang="en-US" sz="1600">
                                          <a:solidFill>
                                            <a:schemeClr val="bg1"/>
                                          </a:solidFill>
                                          <a:latin typeface="Cambria Math" panose="02040503050406030204" pitchFamily="18" charset="0"/>
                                          <a:ea typeface="Cambria Math" panose="02040503050406030204" pitchFamily="18" charset="0"/>
                                        </a:rPr>
                                        <m:t>2</m:t>
                                      </m:r>
                                    </m:sub>
                                  </m:sSub>
                                </m:e>
                              </m:d>
                            </m:e>
                          </m:d>
                        </m:num>
                        <m:den>
                          <m:r>
                            <a:rPr lang="en-US" sz="1600">
                              <a:solidFill>
                                <a:schemeClr val="bg1"/>
                              </a:solidFill>
                              <a:latin typeface="Cambria Math" panose="02040503050406030204" pitchFamily="18" charset="0"/>
                              <a:ea typeface="Cambria Math" panose="02040503050406030204" pitchFamily="18" charset="0"/>
                            </a:rPr>
                            <m:t>2</m:t>
                          </m:r>
                          <m:r>
                            <m:rPr>
                              <m:sty m:val="p"/>
                            </m:rPr>
                            <a:rPr lang="en-US" sz="1600">
                              <a:solidFill>
                                <a:schemeClr val="bg1"/>
                              </a:solidFill>
                              <a:latin typeface="Cambria Math" panose="02040503050406030204" pitchFamily="18" charset="0"/>
                              <a:ea typeface="Cambria Math" panose="02040503050406030204" pitchFamily="18" charset="0"/>
                            </a:rPr>
                            <m:t>πf</m:t>
                          </m:r>
                          <m:sSubSup>
                            <m:sSubSupPr>
                              <m:ctrlPr>
                                <a:rPr lang="en-US" sz="1600" i="1">
                                  <a:solidFill>
                                    <a:schemeClr val="bg1"/>
                                  </a:solidFill>
                                  <a:latin typeface="Cambria Math" panose="02040503050406030204" pitchFamily="18" charset="0"/>
                                  <a:ea typeface="Cambria Math" panose="02040503050406030204" pitchFamily="18" charset="0"/>
                                </a:rPr>
                              </m:ctrlPr>
                            </m:sSubSupPr>
                            <m:e>
                              <m:r>
                                <m:rPr>
                                  <m:sty m:val="p"/>
                                </m:rPr>
                                <a:rPr lang="en-US" sz="1600">
                                  <a:solidFill>
                                    <a:schemeClr val="bg1"/>
                                  </a:solidFill>
                                  <a:latin typeface="Cambria Math" panose="02040503050406030204" pitchFamily="18" charset="0"/>
                                  <a:ea typeface="Cambria Math" panose="02040503050406030204" pitchFamily="18" charset="0"/>
                                </a:rPr>
                                <m:t>V</m:t>
                              </m:r>
                            </m:e>
                            <m:sub>
                              <m:r>
                                <m:rPr>
                                  <m:sty m:val="p"/>
                                </m:rPr>
                                <a:rPr lang="en-US" sz="1600">
                                  <a:solidFill>
                                    <a:schemeClr val="bg1"/>
                                  </a:solidFill>
                                  <a:latin typeface="Cambria Math" panose="02040503050406030204" pitchFamily="18" charset="0"/>
                                  <a:ea typeface="Cambria Math" panose="02040503050406030204" pitchFamily="18" charset="0"/>
                                </a:rPr>
                                <m:t>rms</m:t>
                              </m:r>
                            </m:sub>
                            <m:sup>
                              <m:r>
                                <a:rPr lang="en-US" sz="1600">
                                  <a:solidFill>
                                    <a:schemeClr val="bg1"/>
                                  </a:solidFill>
                                  <a:latin typeface="Cambria Math" panose="02040503050406030204" pitchFamily="18" charset="0"/>
                                  <a:ea typeface="Cambria Math" panose="02040503050406030204" pitchFamily="18" charset="0"/>
                                </a:rPr>
                                <m:t>2</m:t>
                              </m:r>
                            </m:sup>
                          </m:sSubSup>
                        </m:den>
                      </m:f>
                      <m:r>
                        <a:rPr lang="en-US" sz="1600">
                          <a:solidFill>
                            <a:schemeClr val="bg1"/>
                          </a:solidFill>
                          <a:latin typeface="Cambria Math" panose="02040503050406030204" pitchFamily="18" charset="0"/>
                          <a:ea typeface="Cambria Math" panose="02040503050406030204" pitchFamily="18" charset="0"/>
                        </a:rPr>
                        <m:t>.</m:t>
                      </m:r>
                    </m:oMath>
                  </m:oMathPara>
                </a14:m>
                <a:endParaRPr lang="en-US" sz="1600" dirty="0">
                  <a:solidFill>
                    <a:schemeClr val="bg1"/>
                  </a:solidFill>
                  <a:latin typeface="Cambria Math" panose="02040503050406030204" pitchFamily="18" charset="0"/>
                  <a:ea typeface="Cambria Math" panose="020405030504060302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28473" y="638894"/>
                <a:ext cx="11683013" cy="6121612"/>
              </a:xfrm>
              <a:prstGeom prst="rect">
                <a:avLst/>
              </a:prstGeom>
              <a:blipFill>
                <a:blip r:embed="rId3"/>
                <a:stretch>
                  <a:fillRect l="-104"/>
                </a:stretch>
              </a:blipFill>
              <a:ln w="57150">
                <a:solidFill>
                  <a:schemeClr val="accent1"/>
                </a:solidFill>
              </a:ln>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5627" y="683284"/>
            <a:ext cx="3193088" cy="280816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3984" y="718360"/>
            <a:ext cx="2334987" cy="1915828"/>
          </a:xfrm>
          <a:prstGeom prst="rect">
            <a:avLst/>
          </a:prstGeom>
        </p:spPr>
      </p:pic>
    </p:spTree>
    <p:extLst>
      <p:ext uri="{BB962C8B-B14F-4D97-AF65-F5344CB8AC3E}">
        <p14:creationId xmlns:p14="http://schemas.microsoft.com/office/powerpoint/2010/main" val="3231948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anim calcmode="lin" valueType="num">
                                      <p:cBhvr additive="base">
                                        <p:cTn id="7"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2" end="12"/>
                                            </p:txEl>
                                          </p:spTgt>
                                        </p:tgtEl>
                                        <p:attrNameLst>
                                          <p:attrName>style.visibility</p:attrName>
                                        </p:attrNameLst>
                                      </p:cBhvr>
                                      <p:to>
                                        <p:strVal val="visible"/>
                                      </p:to>
                                    </p:set>
                                    <p:anim calcmode="lin" valueType="num">
                                      <p:cBhvr additive="base">
                                        <p:cTn id="11"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14" end="14"/>
                                            </p:txEl>
                                          </p:spTgt>
                                        </p:tgtEl>
                                        <p:attrNameLst>
                                          <p:attrName>style.visibility</p:attrName>
                                        </p:attrNameLst>
                                      </p:cBhvr>
                                      <p:to>
                                        <p:strVal val="visible"/>
                                      </p:to>
                                    </p:set>
                                    <p:anim calcmode="lin" valueType="num">
                                      <p:cBhvr additive="base">
                                        <p:cTn id="23" dur="500" fill="hold"/>
                                        <p:tgtEl>
                                          <p:spTgt spid="2">
                                            <p:txEl>
                                              <p:pRg st="14" end="1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16" end="16"/>
                                            </p:txEl>
                                          </p:spTgt>
                                        </p:tgtEl>
                                        <p:attrNameLst>
                                          <p:attrName>style.visibility</p:attrName>
                                        </p:attrNameLst>
                                      </p:cBhvr>
                                      <p:to>
                                        <p:strVal val="visible"/>
                                      </p:to>
                                    </p:set>
                                    <p:anim calcmode="lin" valueType="num">
                                      <p:cBhvr additive="base">
                                        <p:cTn id="29" dur="500" fill="hold"/>
                                        <p:tgtEl>
                                          <p:spTgt spid="2">
                                            <p:txEl>
                                              <p:pRg st="16" end="1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
                                            <p:txEl>
                                              <p:pRg st="17" end="17"/>
                                            </p:txEl>
                                          </p:spTgt>
                                        </p:tgtEl>
                                        <p:attrNameLst>
                                          <p:attrName>style.visibility</p:attrName>
                                        </p:attrNameLst>
                                      </p:cBhvr>
                                      <p:to>
                                        <p:strVal val="visible"/>
                                      </p:to>
                                    </p:set>
                                    <p:anim calcmode="lin" valueType="num">
                                      <p:cBhvr additive="base">
                                        <p:cTn id="35" dur="500" fill="hold"/>
                                        <p:tgtEl>
                                          <p:spTgt spid="2">
                                            <p:txEl>
                                              <p:pRg st="17" end="1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
                                            <p:txEl>
                                              <p:pRg st="18" end="18"/>
                                            </p:txEl>
                                          </p:spTgt>
                                        </p:tgtEl>
                                        <p:attrNameLst>
                                          <p:attrName>style.visibility</p:attrName>
                                        </p:attrNameLst>
                                      </p:cBhvr>
                                      <p:to>
                                        <p:strVal val="visible"/>
                                      </p:to>
                                    </p:set>
                                    <p:anim calcmode="lin" valueType="num">
                                      <p:cBhvr additive="base">
                                        <p:cTn id="41" dur="500" fill="hold"/>
                                        <p:tgtEl>
                                          <p:spTgt spid="2">
                                            <p:txEl>
                                              <p:pRg st="18" end="1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18" end="1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
                                            <p:txEl>
                                              <p:pRg st="19" end="19"/>
                                            </p:txEl>
                                          </p:spTgt>
                                        </p:tgtEl>
                                        <p:attrNameLst>
                                          <p:attrName>style.visibility</p:attrName>
                                        </p:attrNameLst>
                                      </p:cBhvr>
                                      <p:to>
                                        <p:strVal val="visible"/>
                                      </p:to>
                                    </p:set>
                                    <p:anim calcmode="lin" valueType="num">
                                      <p:cBhvr additive="base">
                                        <p:cTn id="45" dur="500" fill="hold"/>
                                        <p:tgtEl>
                                          <p:spTgt spid="2">
                                            <p:txEl>
                                              <p:pRg st="19" end="1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Grp="1" noChangeArrowheads="1"/>
          </p:cNvSpPr>
          <p:nvPr>
            <p:ph type="title"/>
          </p:nvPr>
        </p:nvSpPr>
        <p:spPr>
          <a:xfrm>
            <a:off x="1640111" y="0"/>
            <a:ext cx="9190645" cy="541020"/>
          </a:xfrm>
        </p:spPr>
        <p:txBody>
          <a:bodyPr>
            <a:noAutofit/>
          </a:bodyPr>
          <a:lstStyle/>
          <a:p>
            <a:r>
              <a:rPr lang="en-US" altLang="en-US" sz="4000" dirty="0"/>
              <a:t>Power Factor Correction (PFC) (Continued)</a:t>
            </a:r>
          </a:p>
        </p:txBody>
      </p:sp>
      <mc:AlternateContent xmlns:mc="http://schemas.openxmlformats.org/markup-compatibility/2006" xmlns:a14="http://schemas.microsoft.com/office/drawing/2010/main">
        <mc:Choice Requires="a14">
          <p:sp>
            <p:nvSpPr>
              <p:cNvPr id="2" name="TextBox 1"/>
              <p:cNvSpPr txBox="1"/>
              <p:nvPr/>
            </p:nvSpPr>
            <p:spPr>
              <a:xfrm>
                <a:off x="470517" y="701041"/>
                <a:ext cx="11398928" cy="5996385"/>
              </a:xfrm>
              <a:prstGeom prst="rect">
                <a:avLst/>
              </a:prstGeom>
              <a:solidFill>
                <a:schemeClr val="tx1">
                  <a:lumMod val="95000"/>
                </a:schemeClr>
              </a:solidFill>
              <a:ln w="57150">
                <a:solidFill>
                  <a:schemeClr val="accent1"/>
                </a:solidFill>
              </a:ln>
            </p:spPr>
            <p:txBody>
              <a:bodyPr wrap="square" rtlCol="0">
                <a:spAutoFit/>
              </a:bodyPr>
              <a:lstStyle/>
              <a:p>
                <a:pPr marL="285750" indent="-285750">
                  <a:buFont typeface="Arial" panose="020B0604020202020204" pitchFamily="34" charset="0"/>
                  <a:buChar char="•"/>
                </a:pPr>
                <a:endParaRPr lang="en-US" sz="1600"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600" dirty="0">
                    <a:solidFill>
                      <a:schemeClr val="bg1"/>
                    </a:solidFill>
                    <a:latin typeface="Cambria Math" panose="02040503050406030204" pitchFamily="18" charset="0"/>
                    <a:ea typeface="Cambria Math" panose="02040503050406030204" pitchFamily="18" charset="0"/>
                  </a:rPr>
                  <a:t>The adjacent circuit has lagging power factor</a:t>
                </a:r>
              </a:p>
              <a:p>
                <a:r>
                  <a:rPr lang="en-US" sz="1600" dirty="0">
                    <a:solidFill>
                      <a:schemeClr val="bg1"/>
                    </a:solidFill>
                    <a:latin typeface="Cambria Math" panose="02040503050406030204" pitchFamily="18" charset="0"/>
                    <a:ea typeface="Cambria Math" panose="02040503050406030204" pitchFamily="18" charset="0"/>
                  </a:rPr>
                  <a:t>without capacitor C, because the inductive load </a:t>
                </a:r>
              </a:p>
              <a:p>
                <a:r>
                  <a:rPr lang="en-US" sz="1600" dirty="0">
                    <a:solidFill>
                      <a:schemeClr val="bg1"/>
                    </a:solidFill>
                    <a:latin typeface="Cambria Math" panose="02040503050406030204" pitchFamily="18" charset="0"/>
                    <a:ea typeface="Cambria Math" panose="02040503050406030204" pitchFamily="18" charset="0"/>
                  </a:rPr>
                  <a:t>causes current </a:t>
                </a:r>
                <a:r>
                  <a:rPr lang="en-US" sz="1600" b="1" dirty="0" err="1">
                    <a:solidFill>
                      <a:schemeClr val="bg1"/>
                    </a:solidFill>
                    <a:latin typeface="Cambria Math" panose="02040503050406030204" pitchFamily="18" charset="0"/>
                    <a:ea typeface="Cambria Math" panose="02040503050406030204" pitchFamily="18" charset="0"/>
                  </a:rPr>
                  <a:t>I</a:t>
                </a:r>
                <a:r>
                  <a:rPr lang="en-US" sz="1600" b="1" baseline="-25000" dirty="0" err="1">
                    <a:solidFill>
                      <a:schemeClr val="bg1"/>
                    </a:solidFill>
                    <a:latin typeface="Cambria Math" panose="02040503050406030204" pitchFamily="18" charset="0"/>
                    <a:ea typeface="Cambria Math" panose="02040503050406030204" pitchFamily="18" charset="0"/>
                  </a:rPr>
                  <a:t>load</a:t>
                </a:r>
                <a:r>
                  <a:rPr lang="en-US" sz="1600" dirty="0">
                    <a:solidFill>
                      <a:schemeClr val="bg1"/>
                    </a:solidFill>
                    <a:latin typeface="Cambria Math" panose="02040503050406030204" pitchFamily="18" charset="0"/>
                    <a:ea typeface="Cambria Math" panose="02040503050406030204" pitchFamily="18" charset="0"/>
                  </a:rPr>
                  <a:t> to lag behind applied voltage</a:t>
                </a:r>
              </a:p>
              <a:p>
                <a:r>
                  <a:rPr lang="en-US" sz="1600" b="1" dirty="0">
                    <a:solidFill>
                      <a:schemeClr val="bg1"/>
                    </a:solidFill>
                    <a:latin typeface="Cambria Math" panose="02040503050406030204" pitchFamily="18" charset="0"/>
                    <a:ea typeface="Cambria Math" panose="02040503050406030204" pitchFamily="18" charset="0"/>
                  </a:rPr>
                  <a:t>V</a:t>
                </a:r>
                <a:r>
                  <a:rPr lang="en-US" sz="1600" b="1" baseline="-25000" dirty="0">
                    <a:solidFill>
                      <a:schemeClr val="bg1"/>
                    </a:solidFill>
                    <a:latin typeface="Cambria Math" panose="02040503050406030204" pitchFamily="18" charset="0"/>
                    <a:ea typeface="Cambria Math" panose="02040503050406030204" pitchFamily="18" charset="0"/>
                  </a:rPr>
                  <a:t>s</a:t>
                </a:r>
                <a:r>
                  <a:rPr lang="en-US" sz="1600" dirty="0">
                    <a:solidFill>
                      <a:schemeClr val="bg1"/>
                    </a:solidFill>
                    <a:latin typeface="Cambria Math" panose="02040503050406030204" pitchFamily="18" charset="0"/>
                    <a:ea typeface="Cambria Math" panose="02040503050406030204" pitchFamily="18" charset="0"/>
                  </a:rPr>
                  <a:t>. Therefore add a parallel capacitor C, which</a:t>
                </a:r>
              </a:p>
              <a:p>
                <a:r>
                  <a:rPr lang="en-US" sz="1600" dirty="0">
                    <a:solidFill>
                      <a:schemeClr val="bg1"/>
                    </a:solidFill>
                    <a:latin typeface="Cambria Math" panose="02040503050406030204" pitchFamily="18" charset="0"/>
                    <a:ea typeface="Cambria Math" panose="02040503050406030204" pitchFamily="18" charset="0"/>
                  </a:rPr>
                  <a:t>adds capacitor current </a:t>
                </a:r>
                <a:r>
                  <a:rPr lang="en-US" sz="1600" b="1" dirty="0" err="1">
                    <a:solidFill>
                      <a:schemeClr val="bg1"/>
                    </a:solidFill>
                    <a:latin typeface="Cambria Math" panose="02040503050406030204" pitchFamily="18" charset="0"/>
                    <a:ea typeface="Cambria Math" panose="02040503050406030204" pitchFamily="18" charset="0"/>
                  </a:rPr>
                  <a:t>I</a:t>
                </a:r>
                <a:r>
                  <a:rPr lang="en-US" sz="1600" b="1" baseline="-25000" dirty="0" err="1">
                    <a:solidFill>
                      <a:schemeClr val="bg1"/>
                    </a:solidFill>
                    <a:latin typeface="Cambria Math" panose="02040503050406030204" pitchFamily="18" charset="0"/>
                    <a:ea typeface="Cambria Math" panose="02040503050406030204" pitchFamily="18" charset="0"/>
                  </a:rPr>
                  <a:t>c</a:t>
                </a:r>
                <a:r>
                  <a:rPr lang="en-US" sz="1600" dirty="0">
                    <a:solidFill>
                      <a:schemeClr val="bg1"/>
                    </a:solidFill>
                    <a:latin typeface="Cambria Math" panose="02040503050406030204" pitchFamily="18" charset="0"/>
                    <a:ea typeface="Cambria Math" panose="02040503050406030204" pitchFamily="18" charset="0"/>
                  </a:rPr>
                  <a:t> that leads the applied </a:t>
                </a:r>
              </a:p>
              <a:p>
                <a:r>
                  <a:rPr lang="en-US" sz="1600" dirty="0">
                    <a:solidFill>
                      <a:schemeClr val="bg1"/>
                    </a:solidFill>
                    <a:latin typeface="Cambria Math" panose="02040503050406030204" pitchFamily="18" charset="0"/>
                    <a:ea typeface="Cambria Math" panose="02040503050406030204" pitchFamily="18" charset="0"/>
                  </a:rPr>
                  <a:t>voltage </a:t>
                </a:r>
                <a:r>
                  <a:rPr lang="en-US" sz="1600" b="1" dirty="0">
                    <a:solidFill>
                      <a:schemeClr val="bg1"/>
                    </a:solidFill>
                    <a:latin typeface="Cambria Math" panose="02040503050406030204" pitchFamily="18" charset="0"/>
                    <a:ea typeface="Cambria Math" panose="02040503050406030204" pitchFamily="18" charset="0"/>
                  </a:rPr>
                  <a:t>V</a:t>
                </a:r>
                <a:r>
                  <a:rPr lang="en-US" sz="1600" b="1" baseline="-25000" dirty="0">
                    <a:solidFill>
                      <a:schemeClr val="bg1"/>
                    </a:solidFill>
                    <a:latin typeface="Cambria Math" panose="02040503050406030204" pitchFamily="18" charset="0"/>
                    <a:ea typeface="Cambria Math" panose="02040503050406030204" pitchFamily="18" charset="0"/>
                  </a:rPr>
                  <a:t>s</a:t>
                </a:r>
                <a:r>
                  <a:rPr lang="en-US" sz="1600" dirty="0">
                    <a:solidFill>
                      <a:schemeClr val="bg1"/>
                    </a:solidFill>
                    <a:latin typeface="Cambria Math" panose="02040503050406030204" pitchFamily="18" charset="0"/>
                    <a:ea typeface="Cambria Math" panose="02040503050406030204" pitchFamily="18" charset="0"/>
                  </a:rPr>
                  <a:t>, helping to compensating for the</a:t>
                </a:r>
              </a:p>
              <a:p>
                <a:r>
                  <a:rPr lang="en-US" sz="1600" dirty="0">
                    <a:solidFill>
                      <a:schemeClr val="bg1"/>
                    </a:solidFill>
                    <a:latin typeface="Cambria Math" panose="02040503050406030204" pitchFamily="18" charset="0"/>
                    <a:ea typeface="Cambria Math" panose="02040503050406030204" pitchFamily="18" charset="0"/>
                  </a:rPr>
                  <a:t>lagging current </a:t>
                </a:r>
                <a:r>
                  <a:rPr lang="en-US" sz="1600" b="1" dirty="0" err="1">
                    <a:solidFill>
                      <a:schemeClr val="bg1"/>
                    </a:solidFill>
                    <a:latin typeface="Cambria Math" panose="02040503050406030204" pitchFamily="18" charset="0"/>
                    <a:ea typeface="Cambria Math" panose="02040503050406030204" pitchFamily="18" charset="0"/>
                  </a:rPr>
                  <a:t>I</a:t>
                </a:r>
                <a:r>
                  <a:rPr lang="en-US" sz="1600" b="1" baseline="-25000" dirty="0" err="1">
                    <a:solidFill>
                      <a:schemeClr val="bg1"/>
                    </a:solidFill>
                    <a:latin typeface="Cambria Math" panose="02040503050406030204" pitchFamily="18" charset="0"/>
                    <a:ea typeface="Cambria Math" panose="02040503050406030204" pitchFamily="18" charset="0"/>
                  </a:rPr>
                  <a:t>load</a:t>
                </a:r>
                <a:r>
                  <a:rPr lang="en-US" sz="1600" dirty="0">
                    <a:solidFill>
                      <a:schemeClr val="bg1"/>
                    </a:solidFill>
                    <a:latin typeface="Cambria Math" panose="02040503050406030204" pitchFamily="18" charset="0"/>
                    <a:ea typeface="Cambria Math" panose="02040503050406030204" pitchFamily="18" charset="0"/>
                  </a:rPr>
                  <a:t>.</a:t>
                </a:r>
              </a:p>
              <a:p>
                <a:endParaRPr lang="en-US" sz="1600" dirty="0">
                  <a:solidFill>
                    <a:schemeClr val="bg1"/>
                  </a:solidFill>
                  <a:latin typeface="Cambria Math" panose="02040503050406030204" pitchFamily="18" charset="0"/>
                  <a:ea typeface="Cambria Math" panose="02040503050406030204" pitchFamily="18" charset="0"/>
                </a:endParaRPr>
              </a:p>
              <a:p>
                <a:endParaRPr lang="en-US" sz="1600" dirty="0">
                  <a:solidFill>
                    <a:schemeClr val="bg1"/>
                  </a:solidFill>
                  <a:latin typeface="Cambria Math" panose="02040503050406030204" pitchFamily="18" charset="0"/>
                  <a:ea typeface="Cambria Math" panose="02040503050406030204" pitchFamily="18" charset="0"/>
                </a:endParaRPr>
              </a:p>
              <a:p>
                <a:endParaRPr lang="en-US" sz="1600" dirty="0">
                  <a:solidFill>
                    <a:schemeClr val="bg1"/>
                  </a:solidFill>
                  <a:latin typeface="Cambria Math" panose="02040503050406030204" pitchFamily="18" charset="0"/>
                  <a:ea typeface="Cambria Math" panose="02040503050406030204" pitchFamily="18" charset="0"/>
                </a:endParaRPr>
              </a:p>
              <a:p>
                <a:r>
                  <a:rPr lang="en-US" sz="1600" b="1" dirty="0">
                    <a:solidFill>
                      <a:schemeClr val="bg1"/>
                    </a:solidFill>
                    <a:latin typeface="Cambria Math" panose="02040503050406030204" pitchFamily="18" charset="0"/>
                    <a:ea typeface="Cambria Math" panose="02040503050406030204" pitchFamily="18" charset="0"/>
                  </a:rPr>
                  <a:t>Ex. 1</a:t>
                </a:r>
                <a:r>
                  <a:rPr lang="en-US" sz="1600" dirty="0">
                    <a:solidFill>
                      <a:schemeClr val="bg1"/>
                    </a:solidFill>
                    <a:latin typeface="Cambria Math" panose="02040503050406030204" pitchFamily="18" charset="0"/>
                    <a:ea typeface="Cambria Math" panose="02040503050406030204" pitchFamily="18" charset="0"/>
                  </a:rPr>
                  <a:t>: Calculate the necessary parallel capacitance needed to improve power factor from 0.8 lagging to 0.95 lagging, for a 60 Hz, 120 V </a:t>
                </a:r>
                <a:r>
                  <a:rPr lang="en-US" sz="1600" dirty="0" err="1">
                    <a:solidFill>
                      <a:schemeClr val="bg1"/>
                    </a:solidFill>
                    <a:latin typeface="Cambria Math" panose="02040503050406030204" pitchFamily="18" charset="0"/>
                    <a:ea typeface="Cambria Math" panose="02040503050406030204" pitchFamily="18" charset="0"/>
                  </a:rPr>
                  <a:t>rms</a:t>
                </a:r>
                <a:r>
                  <a:rPr lang="en-US" sz="1600" dirty="0">
                    <a:solidFill>
                      <a:schemeClr val="bg1"/>
                    </a:solidFill>
                    <a:latin typeface="Cambria Math" panose="02040503050406030204" pitchFamily="18" charset="0"/>
                    <a:ea typeface="Cambria Math" panose="02040503050406030204" pitchFamily="18" charset="0"/>
                  </a:rPr>
                  <a:t> load consuming 4 kW.</a:t>
                </a:r>
              </a:p>
              <a:p>
                <a:endParaRPr lang="en-US" sz="1600" dirty="0">
                  <a:solidFill>
                    <a:schemeClr val="bg1"/>
                  </a:solidFill>
                  <a:latin typeface="Cambria Math" panose="02040503050406030204" pitchFamily="18" charset="0"/>
                  <a:ea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r>
                        <m:rPr>
                          <m:sty m:val="p"/>
                        </m:rPr>
                        <a:rPr lang="en-US" sz="1600">
                          <a:solidFill>
                            <a:schemeClr val="bg1"/>
                          </a:solidFill>
                          <a:latin typeface="Cambria Math" panose="02040503050406030204" pitchFamily="18" charset="0"/>
                          <a:ea typeface="Cambria Math" panose="02040503050406030204" pitchFamily="18" charset="0"/>
                        </a:rPr>
                        <m:t>cos</m:t>
                      </m:r>
                      <m:d>
                        <m:dPr>
                          <m:ctrlPr>
                            <a:rPr lang="en-US" sz="1600" i="1">
                              <a:solidFill>
                                <a:schemeClr val="bg1"/>
                              </a:solidFill>
                              <a:latin typeface="Cambria Math" panose="02040503050406030204" pitchFamily="18" charset="0"/>
                              <a:ea typeface="Cambria Math" panose="02040503050406030204" pitchFamily="18" charset="0"/>
                            </a:rPr>
                          </m:ctrlPr>
                        </m:dPr>
                        <m:e>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a:rPr lang="en-US" sz="1600">
                                  <a:solidFill>
                                    <a:schemeClr val="bg1"/>
                                  </a:solidFill>
                                  <a:latin typeface="Cambria Math" panose="02040503050406030204" pitchFamily="18" charset="0"/>
                                  <a:ea typeface="Cambria Math" panose="02040503050406030204" pitchFamily="18" charset="0"/>
                                </a:rPr>
                                <m:t>1</m:t>
                              </m:r>
                            </m:sub>
                          </m:sSub>
                        </m:e>
                      </m:d>
                      <m:r>
                        <a:rPr lang="en-US" sz="1600" i="1">
                          <a:solidFill>
                            <a:schemeClr val="bg1"/>
                          </a:solidFill>
                          <a:latin typeface="Cambria Math" panose="02040503050406030204" pitchFamily="18" charset="0"/>
                          <a:ea typeface="Cambria Math" panose="02040503050406030204" pitchFamily="18" charset="0"/>
                        </a:rPr>
                        <m:t>=0.8, </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a:rPr lang="en-US" sz="1600">
                              <a:solidFill>
                                <a:schemeClr val="bg1"/>
                              </a:solidFill>
                              <a:latin typeface="Cambria Math" panose="02040503050406030204" pitchFamily="18" charset="0"/>
                              <a:ea typeface="Cambria Math" panose="02040503050406030204" pitchFamily="18" charset="0"/>
                            </a:rPr>
                            <m:t>1</m:t>
                          </m:r>
                        </m:sub>
                      </m:sSub>
                      <m:r>
                        <a:rPr lang="en-US" sz="1600" i="1">
                          <a:solidFill>
                            <a:schemeClr val="bg1"/>
                          </a:solidFill>
                          <a:latin typeface="Cambria Math" panose="02040503050406030204" pitchFamily="18" charset="0"/>
                          <a:ea typeface="Cambria Math" panose="02040503050406030204" pitchFamily="18" charset="0"/>
                        </a:rPr>
                        <m:t>=</m:t>
                      </m:r>
                      <m:func>
                        <m:funcPr>
                          <m:ctrlPr>
                            <a:rPr lang="en-US" sz="1600" i="1">
                              <a:solidFill>
                                <a:schemeClr val="bg1"/>
                              </a:solidFill>
                              <a:latin typeface="Cambria Math" panose="02040503050406030204" pitchFamily="18" charset="0"/>
                              <a:ea typeface="Cambria Math" panose="02040503050406030204" pitchFamily="18" charset="0"/>
                            </a:rPr>
                          </m:ctrlPr>
                        </m:funcPr>
                        <m:fName>
                          <m:sSup>
                            <m:sSupPr>
                              <m:ctrlPr>
                                <a:rPr lang="en-US" sz="1600" i="1">
                                  <a:solidFill>
                                    <a:schemeClr val="bg1"/>
                                  </a:solidFill>
                                  <a:latin typeface="Cambria Math" panose="02040503050406030204" pitchFamily="18" charset="0"/>
                                  <a:ea typeface="Cambria Math" panose="02040503050406030204" pitchFamily="18" charset="0"/>
                                </a:rPr>
                              </m:ctrlPr>
                            </m:sSupPr>
                            <m:e>
                              <m:r>
                                <m:rPr>
                                  <m:sty m:val="p"/>
                                </m:rPr>
                                <a:rPr lang="en-US" sz="1600">
                                  <a:solidFill>
                                    <a:schemeClr val="bg1"/>
                                  </a:solidFill>
                                  <a:latin typeface="Cambria Math" panose="02040503050406030204" pitchFamily="18" charset="0"/>
                                  <a:ea typeface="Cambria Math" panose="02040503050406030204" pitchFamily="18" charset="0"/>
                                </a:rPr>
                                <m:t>cos</m:t>
                              </m:r>
                            </m:e>
                            <m:sup>
                              <m:r>
                                <a:rPr lang="en-US" sz="1600" i="1">
                                  <a:solidFill>
                                    <a:schemeClr val="bg1"/>
                                  </a:solidFill>
                                  <a:latin typeface="Cambria Math" panose="02040503050406030204" pitchFamily="18" charset="0"/>
                                  <a:ea typeface="Cambria Math" panose="02040503050406030204" pitchFamily="18" charset="0"/>
                                </a:rPr>
                                <m:t>−1</m:t>
                              </m:r>
                            </m:sup>
                          </m:sSup>
                        </m:fName>
                        <m:e>
                          <m:d>
                            <m:dPr>
                              <m:ctrlPr>
                                <a:rPr lang="en-US" sz="1600" i="1">
                                  <a:solidFill>
                                    <a:schemeClr val="bg1"/>
                                  </a:solidFill>
                                  <a:latin typeface="Cambria Math" panose="02040503050406030204" pitchFamily="18" charset="0"/>
                                  <a:ea typeface="Cambria Math" panose="02040503050406030204" pitchFamily="18" charset="0"/>
                                </a:rPr>
                              </m:ctrlPr>
                            </m:dPr>
                            <m:e>
                              <m:r>
                                <a:rPr lang="en-US" sz="1600" i="1">
                                  <a:solidFill>
                                    <a:schemeClr val="bg1"/>
                                  </a:solidFill>
                                  <a:latin typeface="Cambria Math" panose="02040503050406030204" pitchFamily="18" charset="0"/>
                                  <a:ea typeface="Cambria Math" panose="02040503050406030204" pitchFamily="18" charset="0"/>
                                </a:rPr>
                                <m:t>0.8</m:t>
                              </m:r>
                            </m:e>
                          </m:d>
                          <m:r>
                            <a:rPr lang="en-US" sz="1600" i="1">
                              <a:solidFill>
                                <a:schemeClr val="bg1"/>
                              </a:solidFill>
                              <a:latin typeface="Cambria Math" panose="02040503050406030204" pitchFamily="18" charset="0"/>
                              <a:ea typeface="Cambria Math" panose="02040503050406030204" pitchFamily="18" charset="0"/>
                            </a:rPr>
                            <m:t>=36.9˚</m:t>
                          </m:r>
                          <m:r>
                            <a:rPr lang="en-US" sz="1600">
                              <a:solidFill>
                                <a:schemeClr val="bg1"/>
                              </a:solidFill>
                              <a:latin typeface="Cambria Math" panose="02040503050406030204" pitchFamily="18" charset="0"/>
                              <a:ea typeface="Cambria Math" panose="02040503050406030204" pitchFamily="18" charset="0"/>
                            </a:rPr>
                            <m:t>. </m:t>
                          </m:r>
                        </m:e>
                      </m:func>
                      <m:r>
                        <a:rPr lang="en-US" sz="1600">
                          <a:solidFill>
                            <a:schemeClr val="bg1"/>
                          </a:solidFill>
                          <a:latin typeface="Cambria Math" panose="02040503050406030204" pitchFamily="18" charset="0"/>
                          <a:ea typeface="Cambria Math" panose="02040503050406030204" pitchFamily="18" charset="0"/>
                        </a:rPr>
                        <m:t> </m:t>
                      </m:r>
                      <m:r>
                        <m:rPr>
                          <m:sty m:val="p"/>
                        </m:rPr>
                        <a:rPr lang="en-US" sz="1600">
                          <a:solidFill>
                            <a:schemeClr val="bg1"/>
                          </a:solidFill>
                          <a:latin typeface="Cambria Math" panose="02040503050406030204" pitchFamily="18" charset="0"/>
                          <a:ea typeface="Cambria Math" panose="02040503050406030204" pitchFamily="18" charset="0"/>
                        </a:rPr>
                        <m:t>cos</m:t>
                      </m:r>
                      <m:d>
                        <m:dPr>
                          <m:ctrlPr>
                            <a:rPr lang="en-US" sz="1600" i="1">
                              <a:solidFill>
                                <a:schemeClr val="bg1"/>
                              </a:solidFill>
                              <a:latin typeface="Cambria Math" panose="02040503050406030204" pitchFamily="18" charset="0"/>
                              <a:ea typeface="Cambria Math" panose="02040503050406030204" pitchFamily="18" charset="0"/>
                            </a:rPr>
                          </m:ctrlPr>
                        </m:dPr>
                        <m:e>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a:rPr lang="en-US" sz="1600">
                                  <a:solidFill>
                                    <a:schemeClr val="bg1"/>
                                  </a:solidFill>
                                  <a:latin typeface="Cambria Math" panose="02040503050406030204" pitchFamily="18" charset="0"/>
                                  <a:ea typeface="Cambria Math" panose="02040503050406030204" pitchFamily="18" charset="0"/>
                                </a:rPr>
                                <m:t>2</m:t>
                              </m:r>
                            </m:sub>
                          </m:sSub>
                        </m:e>
                      </m:d>
                      <m:r>
                        <a:rPr lang="en-US" sz="1600" i="1">
                          <a:solidFill>
                            <a:schemeClr val="bg1"/>
                          </a:solidFill>
                          <a:latin typeface="Cambria Math" panose="02040503050406030204" pitchFamily="18" charset="0"/>
                          <a:ea typeface="Cambria Math" panose="02040503050406030204" pitchFamily="18" charset="0"/>
                        </a:rPr>
                        <m:t>=0.95, </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θ</m:t>
                          </m:r>
                        </m:e>
                        <m:sub>
                          <m:r>
                            <a:rPr lang="en-US" sz="1600">
                              <a:solidFill>
                                <a:schemeClr val="bg1"/>
                              </a:solidFill>
                              <a:latin typeface="Cambria Math" panose="02040503050406030204" pitchFamily="18" charset="0"/>
                              <a:ea typeface="Cambria Math" panose="02040503050406030204" pitchFamily="18" charset="0"/>
                            </a:rPr>
                            <m:t>2</m:t>
                          </m:r>
                        </m:sub>
                      </m:sSub>
                      <m:r>
                        <a:rPr lang="en-US" sz="1600" i="1">
                          <a:solidFill>
                            <a:schemeClr val="bg1"/>
                          </a:solidFill>
                          <a:latin typeface="Cambria Math" panose="02040503050406030204" pitchFamily="18" charset="0"/>
                          <a:ea typeface="Cambria Math" panose="02040503050406030204" pitchFamily="18" charset="0"/>
                        </a:rPr>
                        <m:t>=</m:t>
                      </m:r>
                      <m:func>
                        <m:funcPr>
                          <m:ctrlPr>
                            <a:rPr lang="en-US" sz="1600" i="1">
                              <a:solidFill>
                                <a:schemeClr val="bg1"/>
                              </a:solidFill>
                              <a:latin typeface="Cambria Math" panose="02040503050406030204" pitchFamily="18" charset="0"/>
                              <a:ea typeface="Cambria Math" panose="02040503050406030204" pitchFamily="18" charset="0"/>
                            </a:rPr>
                          </m:ctrlPr>
                        </m:funcPr>
                        <m:fName>
                          <m:sSup>
                            <m:sSupPr>
                              <m:ctrlPr>
                                <a:rPr lang="en-US" sz="1600" i="1">
                                  <a:solidFill>
                                    <a:schemeClr val="bg1"/>
                                  </a:solidFill>
                                  <a:latin typeface="Cambria Math" panose="02040503050406030204" pitchFamily="18" charset="0"/>
                                  <a:ea typeface="Cambria Math" panose="02040503050406030204" pitchFamily="18" charset="0"/>
                                </a:rPr>
                              </m:ctrlPr>
                            </m:sSupPr>
                            <m:e>
                              <m:r>
                                <m:rPr>
                                  <m:sty m:val="p"/>
                                </m:rPr>
                                <a:rPr lang="en-US" sz="1600">
                                  <a:solidFill>
                                    <a:schemeClr val="bg1"/>
                                  </a:solidFill>
                                  <a:latin typeface="Cambria Math" panose="02040503050406030204" pitchFamily="18" charset="0"/>
                                  <a:ea typeface="Cambria Math" panose="02040503050406030204" pitchFamily="18" charset="0"/>
                                </a:rPr>
                                <m:t>cos</m:t>
                              </m:r>
                            </m:e>
                            <m:sup>
                              <m:r>
                                <a:rPr lang="en-US" sz="1600" i="1">
                                  <a:solidFill>
                                    <a:schemeClr val="bg1"/>
                                  </a:solidFill>
                                  <a:latin typeface="Cambria Math" panose="02040503050406030204" pitchFamily="18" charset="0"/>
                                  <a:ea typeface="Cambria Math" panose="02040503050406030204" pitchFamily="18" charset="0"/>
                                </a:rPr>
                                <m:t>−1</m:t>
                              </m:r>
                            </m:sup>
                          </m:sSup>
                        </m:fName>
                        <m:e>
                          <m:d>
                            <m:dPr>
                              <m:ctrlPr>
                                <a:rPr lang="en-US" sz="1600" i="1">
                                  <a:solidFill>
                                    <a:schemeClr val="bg1"/>
                                  </a:solidFill>
                                  <a:latin typeface="Cambria Math" panose="02040503050406030204" pitchFamily="18" charset="0"/>
                                  <a:ea typeface="Cambria Math" panose="02040503050406030204" pitchFamily="18" charset="0"/>
                                </a:rPr>
                              </m:ctrlPr>
                            </m:dPr>
                            <m:e>
                              <m:r>
                                <a:rPr lang="en-US" sz="1600" i="1">
                                  <a:solidFill>
                                    <a:schemeClr val="bg1"/>
                                  </a:solidFill>
                                  <a:latin typeface="Cambria Math" panose="02040503050406030204" pitchFamily="18" charset="0"/>
                                  <a:ea typeface="Cambria Math" panose="02040503050406030204" pitchFamily="18" charset="0"/>
                                </a:rPr>
                                <m:t>0.95</m:t>
                              </m:r>
                            </m:e>
                          </m:d>
                          <m:r>
                            <a:rPr lang="en-US" sz="1600" i="1">
                              <a:solidFill>
                                <a:schemeClr val="bg1"/>
                              </a:solidFill>
                              <a:latin typeface="Cambria Math" panose="02040503050406030204" pitchFamily="18" charset="0"/>
                              <a:ea typeface="Cambria Math" panose="02040503050406030204" pitchFamily="18" charset="0"/>
                            </a:rPr>
                            <m:t>=18.2˚</m:t>
                          </m:r>
                          <m:r>
                            <a:rPr lang="en-US" sz="1600">
                              <a:solidFill>
                                <a:schemeClr val="bg1"/>
                              </a:solidFill>
                              <a:latin typeface="Cambria Math" panose="02040503050406030204" pitchFamily="18" charset="0"/>
                              <a:ea typeface="Cambria Math" panose="02040503050406030204" pitchFamily="18" charset="0"/>
                            </a:rPr>
                            <m:t>.</m:t>
                          </m:r>
                        </m:e>
                      </m:func>
                    </m:oMath>
                  </m:oMathPara>
                </a14:m>
                <a:endParaRPr lang="en-US" sz="1600" dirty="0">
                  <a:solidFill>
                    <a:schemeClr val="bg1"/>
                  </a:solidFill>
                  <a:latin typeface="Cambria Math" panose="02040503050406030204" pitchFamily="18" charset="0"/>
                  <a:ea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S</m:t>
                          </m:r>
                        </m:e>
                        <m:sub>
                          <m:r>
                            <a:rPr lang="en-US" sz="1600">
                              <a:solidFill>
                                <a:schemeClr val="bg1"/>
                              </a:solidFill>
                              <a:latin typeface="Cambria Math" panose="02040503050406030204" pitchFamily="18" charset="0"/>
                              <a:ea typeface="Cambria Math" panose="02040503050406030204" pitchFamily="18" charset="0"/>
                            </a:rPr>
                            <m:t>1</m:t>
                          </m:r>
                        </m:sub>
                      </m:sSub>
                      <m:r>
                        <a:rPr lang="en-US" sz="1600" i="1">
                          <a:solidFill>
                            <a:schemeClr val="bg1"/>
                          </a:solidFill>
                          <a:latin typeface="Cambria Math" panose="02040503050406030204" pitchFamily="18" charset="0"/>
                          <a:ea typeface="Cambria Math" panose="02040503050406030204" pitchFamily="18" charset="0"/>
                        </a:rPr>
                        <m:t>=</m:t>
                      </m:r>
                      <m:f>
                        <m:fPr>
                          <m:type m:val="lin"/>
                          <m:ctrlPr>
                            <a:rPr lang="en-US" sz="1600" i="1">
                              <a:solidFill>
                                <a:schemeClr val="bg1"/>
                              </a:solidFill>
                              <a:latin typeface="Cambria Math" panose="02040503050406030204" pitchFamily="18" charset="0"/>
                              <a:ea typeface="Cambria Math" panose="02040503050406030204" pitchFamily="18" charset="0"/>
                            </a:rPr>
                          </m:ctrlPr>
                        </m:fPr>
                        <m:num>
                          <m:d>
                            <m:dPr>
                              <m:ctrlPr>
                                <a:rPr lang="en-US" sz="1600" i="1">
                                  <a:solidFill>
                                    <a:schemeClr val="bg1"/>
                                  </a:solidFill>
                                  <a:latin typeface="Cambria Math" panose="02040503050406030204" pitchFamily="18" charset="0"/>
                                  <a:ea typeface="Cambria Math" panose="02040503050406030204" pitchFamily="18" charset="0"/>
                                </a:rPr>
                              </m:ctrlPr>
                            </m:dPr>
                            <m:e>
                              <m:r>
                                <a:rPr lang="en-US" sz="1600">
                                  <a:solidFill>
                                    <a:schemeClr val="bg1"/>
                                  </a:solidFill>
                                  <a:latin typeface="Cambria Math" panose="02040503050406030204" pitchFamily="18" charset="0"/>
                                  <a:ea typeface="Cambria Math" panose="02040503050406030204" pitchFamily="18" charset="0"/>
                                </a:rPr>
                                <m:t>4 </m:t>
                              </m:r>
                              <m:r>
                                <m:rPr>
                                  <m:sty m:val="p"/>
                                </m:rPr>
                                <a:rPr lang="en-US" sz="1600">
                                  <a:solidFill>
                                    <a:schemeClr val="bg1"/>
                                  </a:solidFill>
                                  <a:latin typeface="Cambria Math" panose="02040503050406030204" pitchFamily="18" charset="0"/>
                                  <a:ea typeface="Cambria Math" panose="02040503050406030204" pitchFamily="18" charset="0"/>
                                </a:rPr>
                                <m:t>kW</m:t>
                              </m:r>
                            </m:e>
                          </m:d>
                        </m:num>
                        <m:den>
                          <m:r>
                            <a:rPr lang="en-US" sz="1600" i="1">
                              <a:solidFill>
                                <a:schemeClr val="bg1"/>
                              </a:solidFill>
                              <a:latin typeface="Cambria Math" panose="02040503050406030204" pitchFamily="18" charset="0"/>
                              <a:ea typeface="Cambria Math" panose="02040503050406030204" pitchFamily="18" charset="0"/>
                            </a:rPr>
                            <m:t>0.8</m:t>
                          </m:r>
                        </m:den>
                      </m:f>
                      <m:r>
                        <a:rPr lang="en-US" sz="1600" i="1">
                          <a:solidFill>
                            <a:schemeClr val="bg1"/>
                          </a:solidFill>
                          <a:latin typeface="Cambria Math" panose="02040503050406030204" pitchFamily="18" charset="0"/>
                          <a:ea typeface="Cambria Math" panose="02040503050406030204" pitchFamily="18" charset="0"/>
                        </a:rPr>
                        <m:t>=5000 </m:t>
                      </m:r>
                      <m:r>
                        <m:rPr>
                          <m:sty m:val="p"/>
                        </m:rPr>
                        <a:rPr lang="en-US" sz="1600">
                          <a:solidFill>
                            <a:schemeClr val="bg1"/>
                          </a:solidFill>
                          <a:latin typeface="Cambria Math" panose="02040503050406030204" pitchFamily="18" charset="0"/>
                          <a:ea typeface="Cambria Math" panose="02040503050406030204" pitchFamily="18" charset="0"/>
                        </a:rPr>
                        <m:t>VA</m:t>
                      </m:r>
                      <m:r>
                        <a:rPr lang="en-US" sz="1600" i="1">
                          <a:solidFill>
                            <a:schemeClr val="bg1"/>
                          </a:solidFill>
                          <a:latin typeface="Cambria Math" panose="02040503050406030204" pitchFamily="18" charset="0"/>
                          <a:ea typeface="Cambria Math" panose="02040503050406030204" pitchFamily="18" charset="0"/>
                        </a:rPr>
                        <m:t>.</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Q</m:t>
                          </m:r>
                        </m:e>
                        <m:sub>
                          <m:r>
                            <a:rPr lang="en-US" sz="1600">
                              <a:solidFill>
                                <a:schemeClr val="bg1"/>
                              </a:solidFill>
                              <a:latin typeface="Cambria Math" panose="02040503050406030204" pitchFamily="18" charset="0"/>
                              <a:ea typeface="Cambria Math" panose="02040503050406030204" pitchFamily="18" charset="0"/>
                            </a:rPr>
                            <m:t>1</m:t>
                          </m:r>
                        </m:sub>
                      </m:sSub>
                      <m:r>
                        <a:rPr lang="en-US" sz="1600">
                          <a:solidFill>
                            <a:schemeClr val="bg1"/>
                          </a:solidFill>
                          <a:latin typeface="Cambria Math" panose="02040503050406030204" pitchFamily="18" charset="0"/>
                          <a:ea typeface="Cambria Math" panose="02040503050406030204" pitchFamily="18" charset="0"/>
                        </a:rPr>
                        <m:t>=</m:t>
                      </m:r>
                      <m:d>
                        <m:dPr>
                          <m:ctrlPr>
                            <a:rPr lang="en-US" sz="1600" i="1">
                              <a:solidFill>
                                <a:schemeClr val="bg1"/>
                              </a:solidFill>
                              <a:latin typeface="Cambria Math" panose="02040503050406030204" pitchFamily="18" charset="0"/>
                              <a:ea typeface="Cambria Math" panose="02040503050406030204" pitchFamily="18" charset="0"/>
                            </a:rPr>
                          </m:ctrlPr>
                        </m:dPr>
                        <m:e>
                          <m:r>
                            <a:rPr lang="en-US" sz="1600">
                              <a:solidFill>
                                <a:schemeClr val="bg1"/>
                              </a:solidFill>
                              <a:latin typeface="Cambria Math" panose="02040503050406030204" pitchFamily="18" charset="0"/>
                              <a:ea typeface="Cambria Math" panose="02040503050406030204" pitchFamily="18" charset="0"/>
                            </a:rPr>
                            <m:t>5000 </m:t>
                          </m:r>
                          <m:r>
                            <m:rPr>
                              <m:sty m:val="p"/>
                            </m:rPr>
                            <a:rPr lang="en-US" sz="1600">
                              <a:solidFill>
                                <a:schemeClr val="bg1"/>
                              </a:solidFill>
                              <a:latin typeface="Cambria Math" panose="02040503050406030204" pitchFamily="18" charset="0"/>
                              <a:ea typeface="Cambria Math" panose="02040503050406030204" pitchFamily="18" charset="0"/>
                            </a:rPr>
                            <m:t>VA</m:t>
                          </m:r>
                        </m:e>
                      </m:d>
                      <m:r>
                        <m:rPr>
                          <m:sty m:val="p"/>
                        </m:rPr>
                        <a:rPr lang="en-US" sz="1600">
                          <a:solidFill>
                            <a:schemeClr val="bg1"/>
                          </a:solidFill>
                          <a:latin typeface="Cambria Math" panose="02040503050406030204" pitchFamily="18" charset="0"/>
                          <a:ea typeface="Cambria Math" panose="02040503050406030204" pitchFamily="18" charset="0"/>
                        </a:rPr>
                        <m:t>sin</m:t>
                      </m:r>
                      <m:d>
                        <m:dPr>
                          <m:ctrlPr>
                            <a:rPr lang="en-US" sz="1600" i="1">
                              <a:solidFill>
                                <a:schemeClr val="bg1"/>
                              </a:solidFill>
                              <a:latin typeface="Cambria Math" panose="02040503050406030204" pitchFamily="18" charset="0"/>
                              <a:ea typeface="Cambria Math" panose="02040503050406030204" pitchFamily="18" charset="0"/>
                            </a:rPr>
                          </m:ctrlPr>
                        </m:dPr>
                        <m:e>
                          <m:r>
                            <a:rPr lang="en-US" sz="1600" i="1">
                              <a:solidFill>
                                <a:schemeClr val="bg1"/>
                              </a:solidFill>
                              <a:latin typeface="Cambria Math" panose="02040503050406030204" pitchFamily="18" charset="0"/>
                              <a:ea typeface="Cambria Math" panose="02040503050406030204" pitchFamily="18" charset="0"/>
                            </a:rPr>
                            <m:t>36.9˚</m:t>
                          </m:r>
                        </m:e>
                      </m:d>
                      <m:r>
                        <a:rPr lang="en-US" sz="1600" i="1">
                          <a:solidFill>
                            <a:schemeClr val="bg1"/>
                          </a:solidFill>
                          <a:latin typeface="Cambria Math" panose="02040503050406030204" pitchFamily="18" charset="0"/>
                          <a:ea typeface="Cambria Math" panose="02040503050406030204" pitchFamily="18" charset="0"/>
                        </a:rPr>
                        <m:t>=3000 </m:t>
                      </m:r>
                      <m:r>
                        <m:rPr>
                          <m:sty m:val="p"/>
                        </m:rPr>
                        <a:rPr lang="en-US" sz="1600">
                          <a:solidFill>
                            <a:schemeClr val="bg1"/>
                          </a:solidFill>
                          <a:latin typeface="Cambria Math" panose="02040503050406030204" pitchFamily="18" charset="0"/>
                          <a:ea typeface="Cambria Math" panose="02040503050406030204" pitchFamily="18" charset="0"/>
                        </a:rPr>
                        <m:t>VAR</m:t>
                      </m:r>
                      <m:r>
                        <a:rPr lang="en-US" sz="1600" i="1">
                          <a:solidFill>
                            <a:schemeClr val="bg1"/>
                          </a:solidFill>
                          <a:latin typeface="Cambria Math" panose="02040503050406030204" pitchFamily="18" charset="0"/>
                          <a:ea typeface="Cambria Math" panose="02040503050406030204" pitchFamily="18" charset="0"/>
                        </a:rPr>
                        <m:t>. </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S</m:t>
                          </m:r>
                        </m:e>
                        <m:sub>
                          <m:r>
                            <a:rPr lang="en-US" sz="1600">
                              <a:solidFill>
                                <a:schemeClr val="bg1"/>
                              </a:solidFill>
                              <a:latin typeface="Cambria Math" panose="02040503050406030204" pitchFamily="18" charset="0"/>
                              <a:ea typeface="Cambria Math" panose="02040503050406030204" pitchFamily="18" charset="0"/>
                            </a:rPr>
                            <m:t>2</m:t>
                          </m:r>
                        </m:sub>
                      </m:sSub>
                      <m:r>
                        <a:rPr lang="en-US" sz="1600" i="1">
                          <a:solidFill>
                            <a:schemeClr val="bg1"/>
                          </a:solidFill>
                          <a:latin typeface="Cambria Math" panose="02040503050406030204" pitchFamily="18" charset="0"/>
                          <a:ea typeface="Cambria Math" panose="02040503050406030204" pitchFamily="18" charset="0"/>
                        </a:rPr>
                        <m:t>=</m:t>
                      </m:r>
                      <m:f>
                        <m:fPr>
                          <m:type m:val="lin"/>
                          <m:ctrlPr>
                            <a:rPr lang="en-US" sz="1600" i="1">
                              <a:solidFill>
                                <a:schemeClr val="bg1"/>
                              </a:solidFill>
                              <a:latin typeface="Cambria Math" panose="02040503050406030204" pitchFamily="18" charset="0"/>
                              <a:ea typeface="Cambria Math" panose="02040503050406030204" pitchFamily="18" charset="0"/>
                            </a:rPr>
                          </m:ctrlPr>
                        </m:fPr>
                        <m:num>
                          <m:d>
                            <m:dPr>
                              <m:ctrlPr>
                                <a:rPr lang="en-US" sz="1600" i="1">
                                  <a:solidFill>
                                    <a:schemeClr val="bg1"/>
                                  </a:solidFill>
                                  <a:latin typeface="Cambria Math" panose="02040503050406030204" pitchFamily="18" charset="0"/>
                                  <a:ea typeface="Cambria Math" panose="02040503050406030204" pitchFamily="18" charset="0"/>
                                </a:rPr>
                              </m:ctrlPr>
                            </m:dPr>
                            <m:e>
                              <m:r>
                                <a:rPr lang="en-US" sz="1600">
                                  <a:solidFill>
                                    <a:schemeClr val="bg1"/>
                                  </a:solidFill>
                                  <a:latin typeface="Cambria Math" panose="02040503050406030204" pitchFamily="18" charset="0"/>
                                  <a:ea typeface="Cambria Math" panose="02040503050406030204" pitchFamily="18" charset="0"/>
                                </a:rPr>
                                <m:t>4 </m:t>
                              </m:r>
                              <m:r>
                                <m:rPr>
                                  <m:sty m:val="p"/>
                                </m:rPr>
                                <a:rPr lang="en-US" sz="1600">
                                  <a:solidFill>
                                    <a:schemeClr val="bg1"/>
                                  </a:solidFill>
                                  <a:latin typeface="Cambria Math" panose="02040503050406030204" pitchFamily="18" charset="0"/>
                                  <a:ea typeface="Cambria Math" panose="02040503050406030204" pitchFamily="18" charset="0"/>
                                </a:rPr>
                                <m:t>kW</m:t>
                              </m:r>
                            </m:e>
                          </m:d>
                        </m:num>
                        <m:den>
                          <m:r>
                            <a:rPr lang="en-US" sz="1600" i="1">
                              <a:solidFill>
                                <a:schemeClr val="bg1"/>
                              </a:solidFill>
                              <a:latin typeface="Cambria Math" panose="02040503050406030204" pitchFamily="18" charset="0"/>
                              <a:ea typeface="Cambria Math" panose="02040503050406030204" pitchFamily="18" charset="0"/>
                            </a:rPr>
                            <m:t>0.95</m:t>
                          </m:r>
                        </m:den>
                      </m:f>
                      <m:r>
                        <a:rPr lang="en-US" sz="1600" i="1">
                          <a:solidFill>
                            <a:schemeClr val="bg1"/>
                          </a:solidFill>
                          <a:latin typeface="Cambria Math" panose="02040503050406030204" pitchFamily="18" charset="0"/>
                          <a:ea typeface="Cambria Math" panose="02040503050406030204" pitchFamily="18" charset="0"/>
                        </a:rPr>
                        <m:t>=4210 </m:t>
                      </m:r>
                      <m:r>
                        <m:rPr>
                          <m:sty m:val="p"/>
                        </m:rPr>
                        <a:rPr lang="en-US" sz="1600">
                          <a:solidFill>
                            <a:schemeClr val="bg1"/>
                          </a:solidFill>
                          <a:latin typeface="Cambria Math" panose="02040503050406030204" pitchFamily="18" charset="0"/>
                          <a:ea typeface="Cambria Math" panose="02040503050406030204" pitchFamily="18" charset="0"/>
                        </a:rPr>
                        <m:t>VA</m:t>
                      </m:r>
                      <m:r>
                        <a:rPr lang="en-US" sz="1600" i="1">
                          <a:solidFill>
                            <a:schemeClr val="bg1"/>
                          </a:solidFill>
                          <a:latin typeface="Cambria Math" panose="02040503050406030204" pitchFamily="18" charset="0"/>
                          <a:ea typeface="Cambria Math" panose="02040503050406030204" pitchFamily="18" charset="0"/>
                        </a:rPr>
                        <m:t>.</m:t>
                      </m:r>
                    </m:oMath>
                  </m:oMathPara>
                </a14:m>
                <a:endParaRPr lang="en-US" sz="1600" dirty="0">
                  <a:solidFill>
                    <a:schemeClr val="bg1"/>
                  </a:solidFill>
                  <a:latin typeface="Cambria Math" panose="02040503050406030204" pitchFamily="18" charset="0"/>
                  <a:ea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Q</m:t>
                          </m:r>
                        </m:e>
                        <m:sub>
                          <m:r>
                            <a:rPr lang="en-US" sz="1600">
                              <a:solidFill>
                                <a:schemeClr val="bg1"/>
                              </a:solidFill>
                              <a:latin typeface="Cambria Math" panose="02040503050406030204" pitchFamily="18" charset="0"/>
                              <a:ea typeface="Cambria Math" panose="02040503050406030204" pitchFamily="18" charset="0"/>
                            </a:rPr>
                            <m:t>2</m:t>
                          </m:r>
                        </m:sub>
                      </m:sSub>
                      <m:r>
                        <a:rPr lang="en-US" sz="1600">
                          <a:solidFill>
                            <a:schemeClr val="bg1"/>
                          </a:solidFill>
                          <a:latin typeface="Cambria Math" panose="02040503050406030204" pitchFamily="18" charset="0"/>
                          <a:ea typeface="Cambria Math" panose="02040503050406030204" pitchFamily="18" charset="0"/>
                        </a:rPr>
                        <m:t>=</m:t>
                      </m:r>
                      <m:d>
                        <m:dPr>
                          <m:ctrlPr>
                            <a:rPr lang="en-US" sz="1600" i="1">
                              <a:solidFill>
                                <a:schemeClr val="bg1"/>
                              </a:solidFill>
                              <a:latin typeface="Cambria Math" panose="02040503050406030204" pitchFamily="18" charset="0"/>
                              <a:ea typeface="Cambria Math" panose="02040503050406030204" pitchFamily="18" charset="0"/>
                            </a:rPr>
                          </m:ctrlPr>
                        </m:dPr>
                        <m:e>
                          <m:r>
                            <a:rPr lang="en-US" sz="1600">
                              <a:solidFill>
                                <a:schemeClr val="bg1"/>
                              </a:solidFill>
                              <a:latin typeface="Cambria Math" panose="02040503050406030204" pitchFamily="18" charset="0"/>
                              <a:ea typeface="Cambria Math" panose="02040503050406030204" pitchFamily="18" charset="0"/>
                            </a:rPr>
                            <m:t>4210 </m:t>
                          </m:r>
                          <m:r>
                            <m:rPr>
                              <m:sty m:val="p"/>
                            </m:rPr>
                            <a:rPr lang="en-US" sz="1600">
                              <a:solidFill>
                                <a:schemeClr val="bg1"/>
                              </a:solidFill>
                              <a:latin typeface="Cambria Math" panose="02040503050406030204" pitchFamily="18" charset="0"/>
                              <a:ea typeface="Cambria Math" panose="02040503050406030204" pitchFamily="18" charset="0"/>
                            </a:rPr>
                            <m:t>VA</m:t>
                          </m:r>
                        </m:e>
                      </m:d>
                      <m:r>
                        <m:rPr>
                          <m:sty m:val="p"/>
                        </m:rPr>
                        <a:rPr lang="en-US" sz="1600">
                          <a:solidFill>
                            <a:schemeClr val="bg1"/>
                          </a:solidFill>
                          <a:latin typeface="Cambria Math" panose="02040503050406030204" pitchFamily="18" charset="0"/>
                          <a:ea typeface="Cambria Math" panose="02040503050406030204" pitchFamily="18" charset="0"/>
                        </a:rPr>
                        <m:t>sin</m:t>
                      </m:r>
                      <m:d>
                        <m:dPr>
                          <m:ctrlPr>
                            <a:rPr lang="en-US" sz="1600" i="1">
                              <a:solidFill>
                                <a:schemeClr val="bg1"/>
                              </a:solidFill>
                              <a:latin typeface="Cambria Math" panose="02040503050406030204" pitchFamily="18" charset="0"/>
                              <a:ea typeface="Cambria Math" panose="02040503050406030204" pitchFamily="18" charset="0"/>
                            </a:rPr>
                          </m:ctrlPr>
                        </m:dPr>
                        <m:e>
                          <m:r>
                            <a:rPr lang="en-US" sz="1600" i="1">
                              <a:solidFill>
                                <a:schemeClr val="bg1"/>
                              </a:solidFill>
                              <a:latin typeface="Cambria Math" panose="02040503050406030204" pitchFamily="18" charset="0"/>
                              <a:ea typeface="Cambria Math" panose="02040503050406030204" pitchFamily="18" charset="0"/>
                            </a:rPr>
                            <m:t>18.2˚</m:t>
                          </m:r>
                        </m:e>
                      </m:d>
                      <m:r>
                        <a:rPr lang="en-US" sz="1600" i="1">
                          <a:solidFill>
                            <a:schemeClr val="bg1"/>
                          </a:solidFill>
                          <a:latin typeface="Cambria Math" panose="02040503050406030204" pitchFamily="18" charset="0"/>
                          <a:ea typeface="Cambria Math" panose="02040503050406030204" pitchFamily="18" charset="0"/>
                        </a:rPr>
                        <m:t>=1315 </m:t>
                      </m:r>
                      <m:r>
                        <m:rPr>
                          <m:sty m:val="p"/>
                        </m:rPr>
                        <a:rPr lang="en-US" sz="1600">
                          <a:solidFill>
                            <a:schemeClr val="bg1"/>
                          </a:solidFill>
                          <a:latin typeface="Cambria Math" panose="02040503050406030204" pitchFamily="18" charset="0"/>
                          <a:ea typeface="Cambria Math" panose="02040503050406030204" pitchFamily="18" charset="0"/>
                        </a:rPr>
                        <m:t>VAR</m:t>
                      </m:r>
                      <m:r>
                        <a:rPr lang="en-US" sz="1600" i="1">
                          <a:solidFill>
                            <a:schemeClr val="bg1"/>
                          </a:solidFill>
                          <a:latin typeface="Cambria Math" panose="02040503050406030204" pitchFamily="18" charset="0"/>
                          <a:ea typeface="Cambria Math" panose="02040503050406030204" pitchFamily="18" charset="0"/>
                        </a:rPr>
                        <m:t>.</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Q</m:t>
                          </m:r>
                        </m:e>
                        <m:sub>
                          <m:r>
                            <m:rPr>
                              <m:sty m:val="p"/>
                            </m:rPr>
                            <a:rPr lang="en-US" sz="1600">
                              <a:solidFill>
                                <a:schemeClr val="bg1"/>
                              </a:solidFill>
                              <a:latin typeface="Cambria Math" panose="02040503050406030204" pitchFamily="18" charset="0"/>
                              <a:ea typeface="Cambria Math" panose="02040503050406030204" pitchFamily="18" charset="0"/>
                            </a:rPr>
                            <m:t>C</m:t>
                          </m:r>
                        </m:sub>
                      </m:sSub>
                      <m:r>
                        <a:rPr lang="en-US" sz="1600" i="1">
                          <a:solidFill>
                            <a:schemeClr val="bg1"/>
                          </a:solidFill>
                          <a:latin typeface="Cambria Math" panose="02040503050406030204" pitchFamily="18" charset="0"/>
                          <a:ea typeface="Cambria Math" panose="02040503050406030204" pitchFamily="18" charset="0"/>
                        </a:rPr>
                        <m:t>=</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Q</m:t>
                          </m:r>
                        </m:e>
                        <m:sub>
                          <m:r>
                            <a:rPr lang="en-US" sz="1600">
                              <a:solidFill>
                                <a:schemeClr val="bg1"/>
                              </a:solidFill>
                              <a:latin typeface="Cambria Math" panose="02040503050406030204" pitchFamily="18" charset="0"/>
                              <a:ea typeface="Cambria Math" panose="02040503050406030204" pitchFamily="18" charset="0"/>
                            </a:rPr>
                            <m:t>1</m:t>
                          </m:r>
                        </m:sub>
                      </m:sSub>
                      <m:r>
                        <a:rPr lang="en-US" sz="1600" i="1">
                          <a:solidFill>
                            <a:schemeClr val="bg1"/>
                          </a:solidFill>
                          <a:latin typeface="Cambria Math" panose="02040503050406030204" pitchFamily="18" charset="0"/>
                          <a:ea typeface="Cambria Math" panose="02040503050406030204" pitchFamily="18" charset="0"/>
                        </a:rPr>
                        <m:t>−</m:t>
                      </m:r>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Q</m:t>
                          </m:r>
                        </m:e>
                        <m:sub>
                          <m:r>
                            <a:rPr lang="en-US" sz="1600">
                              <a:solidFill>
                                <a:schemeClr val="bg1"/>
                              </a:solidFill>
                              <a:latin typeface="Cambria Math" panose="02040503050406030204" pitchFamily="18" charset="0"/>
                              <a:ea typeface="Cambria Math" panose="02040503050406030204" pitchFamily="18" charset="0"/>
                            </a:rPr>
                            <m:t>2</m:t>
                          </m:r>
                        </m:sub>
                      </m:sSub>
                      <m:r>
                        <a:rPr lang="en-US" sz="1600">
                          <a:solidFill>
                            <a:schemeClr val="bg1"/>
                          </a:solidFill>
                          <a:latin typeface="Cambria Math" panose="02040503050406030204" pitchFamily="18" charset="0"/>
                          <a:ea typeface="Cambria Math" panose="02040503050406030204" pitchFamily="18" charset="0"/>
                        </a:rPr>
                        <m:t>=</m:t>
                      </m:r>
                      <m:d>
                        <m:dPr>
                          <m:ctrlPr>
                            <a:rPr lang="en-US" sz="1600" i="1">
                              <a:solidFill>
                                <a:schemeClr val="bg1"/>
                              </a:solidFill>
                              <a:latin typeface="Cambria Math" panose="02040503050406030204" pitchFamily="18" charset="0"/>
                              <a:ea typeface="Cambria Math" panose="02040503050406030204" pitchFamily="18" charset="0"/>
                            </a:rPr>
                          </m:ctrlPr>
                        </m:dPr>
                        <m:e>
                          <m:r>
                            <a:rPr lang="en-US" sz="1600" i="1">
                              <a:solidFill>
                                <a:schemeClr val="bg1"/>
                              </a:solidFill>
                              <a:latin typeface="Cambria Math" panose="02040503050406030204" pitchFamily="18" charset="0"/>
                              <a:ea typeface="Cambria Math" panose="02040503050406030204" pitchFamily="18" charset="0"/>
                            </a:rPr>
                            <m:t>3000−1315</m:t>
                          </m:r>
                        </m:e>
                      </m:d>
                      <m:r>
                        <m:rPr>
                          <m:sty m:val="p"/>
                        </m:rPr>
                        <a:rPr lang="en-US" sz="1600">
                          <a:solidFill>
                            <a:schemeClr val="bg1"/>
                          </a:solidFill>
                          <a:latin typeface="Cambria Math" panose="02040503050406030204" pitchFamily="18" charset="0"/>
                          <a:ea typeface="Cambria Math" panose="02040503050406030204" pitchFamily="18" charset="0"/>
                        </a:rPr>
                        <m:t>VAR</m:t>
                      </m:r>
                      <m:r>
                        <a:rPr lang="en-US" sz="1600">
                          <a:solidFill>
                            <a:schemeClr val="bg1"/>
                          </a:solidFill>
                          <a:latin typeface="Cambria Math" panose="02040503050406030204" pitchFamily="18" charset="0"/>
                          <a:ea typeface="Cambria Math" panose="02040503050406030204" pitchFamily="18" charset="0"/>
                        </a:rPr>
                        <m:t>=1685 </m:t>
                      </m:r>
                      <m:r>
                        <m:rPr>
                          <m:sty m:val="p"/>
                        </m:rPr>
                        <a:rPr lang="en-US" sz="1600">
                          <a:solidFill>
                            <a:schemeClr val="bg1"/>
                          </a:solidFill>
                          <a:latin typeface="Cambria Math" panose="02040503050406030204" pitchFamily="18" charset="0"/>
                          <a:ea typeface="Cambria Math" panose="02040503050406030204" pitchFamily="18" charset="0"/>
                        </a:rPr>
                        <m:t>VAR</m:t>
                      </m:r>
                      <m:r>
                        <a:rPr lang="en-US" sz="1600">
                          <a:solidFill>
                            <a:schemeClr val="bg1"/>
                          </a:solidFill>
                          <a:latin typeface="Cambria Math" panose="02040503050406030204" pitchFamily="18" charset="0"/>
                          <a:ea typeface="Cambria Math" panose="02040503050406030204" pitchFamily="18" charset="0"/>
                        </a:rPr>
                        <m:t>.</m:t>
                      </m:r>
                    </m:oMath>
                  </m:oMathPara>
                </a14:m>
                <a:endParaRPr lang="en-US" sz="1600"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sz="1600">
                          <a:solidFill>
                            <a:schemeClr val="bg1"/>
                          </a:solidFill>
                          <a:latin typeface="Cambria Math" panose="02040503050406030204" pitchFamily="18" charset="0"/>
                          <a:ea typeface="Cambria Math" panose="02040503050406030204" pitchFamily="18" charset="0"/>
                        </a:rPr>
                        <m:t>C</m:t>
                      </m:r>
                      <m:r>
                        <a:rPr lang="en-US" sz="1600">
                          <a:solidFill>
                            <a:schemeClr val="bg1"/>
                          </a:solidFill>
                          <a:latin typeface="Cambria Math" panose="02040503050406030204" pitchFamily="18" charset="0"/>
                          <a:ea typeface="Cambria Math" panose="02040503050406030204" pitchFamily="18" charset="0"/>
                        </a:rPr>
                        <m:t>=</m:t>
                      </m:r>
                      <m:f>
                        <m:fPr>
                          <m:ctrlPr>
                            <a:rPr lang="en-US" sz="1600" i="1">
                              <a:solidFill>
                                <a:schemeClr val="bg1"/>
                              </a:solidFill>
                              <a:latin typeface="Cambria Math" panose="02040503050406030204" pitchFamily="18" charset="0"/>
                              <a:ea typeface="Cambria Math" panose="02040503050406030204" pitchFamily="18" charset="0"/>
                            </a:rPr>
                          </m:ctrlPr>
                        </m:fPr>
                        <m:num>
                          <m:sSub>
                            <m:sSubPr>
                              <m:ctrlPr>
                                <a:rPr lang="en-US" sz="1600" i="1">
                                  <a:solidFill>
                                    <a:schemeClr val="bg1"/>
                                  </a:solidFill>
                                  <a:latin typeface="Cambria Math" panose="02040503050406030204" pitchFamily="18" charset="0"/>
                                  <a:ea typeface="Cambria Math" panose="02040503050406030204" pitchFamily="18" charset="0"/>
                                </a:rPr>
                              </m:ctrlPr>
                            </m:sSubPr>
                            <m:e>
                              <m:r>
                                <m:rPr>
                                  <m:sty m:val="p"/>
                                </m:rPr>
                                <a:rPr lang="en-US" sz="1600">
                                  <a:solidFill>
                                    <a:schemeClr val="bg1"/>
                                  </a:solidFill>
                                  <a:latin typeface="Cambria Math" panose="02040503050406030204" pitchFamily="18" charset="0"/>
                                  <a:ea typeface="Cambria Math" panose="02040503050406030204" pitchFamily="18" charset="0"/>
                                </a:rPr>
                                <m:t>Q</m:t>
                              </m:r>
                            </m:e>
                            <m:sub>
                              <m:r>
                                <m:rPr>
                                  <m:sty m:val="p"/>
                                </m:rPr>
                                <a:rPr lang="en-US" sz="1600">
                                  <a:solidFill>
                                    <a:schemeClr val="bg1"/>
                                  </a:solidFill>
                                  <a:latin typeface="Cambria Math" panose="02040503050406030204" pitchFamily="18" charset="0"/>
                                  <a:ea typeface="Cambria Math" panose="02040503050406030204" pitchFamily="18" charset="0"/>
                                </a:rPr>
                                <m:t>C</m:t>
                              </m:r>
                            </m:sub>
                          </m:sSub>
                        </m:num>
                        <m:den>
                          <m:r>
                            <a:rPr lang="en-US" sz="1600">
                              <a:solidFill>
                                <a:schemeClr val="bg1"/>
                              </a:solidFill>
                              <a:latin typeface="Cambria Math" panose="02040503050406030204" pitchFamily="18" charset="0"/>
                              <a:ea typeface="Cambria Math" panose="02040503050406030204" pitchFamily="18" charset="0"/>
                            </a:rPr>
                            <m:t>2</m:t>
                          </m:r>
                          <m:r>
                            <m:rPr>
                              <m:sty m:val="p"/>
                            </m:rPr>
                            <a:rPr lang="en-US" sz="1600">
                              <a:solidFill>
                                <a:schemeClr val="bg1"/>
                              </a:solidFill>
                              <a:latin typeface="Cambria Math" panose="02040503050406030204" pitchFamily="18" charset="0"/>
                              <a:ea typeface="Cambria Math" panose="02040503050406030204" pitchFamily="18" charset="0"/>
                            </a:rPr>
                            <m:t>πf</m:t>
                          </m:r>
                          <m:sSubSup>
                            <m:sSubSupPr>
                              <m:ctrlPr>
                                <a:rPr lang="en-US" sz="1600" i="1">
                                  <a:solidFill>
                                    <a:schemeClr val="bg1"/>
                                  </a:solidFill>
                                  <a:latin typeface="Cambria Math" panose="02040503050406030204" pitchFamily="18" charset="0"/>
                                  <a:ea typeface="Cambria Math" panose="02040503050406030204" pitchFamily="18" charset="0"/>
                                </a:rPr>
                              </m:ctrlPr>
                            </m:sSubSupPr>
                            <m:e>
                              <m:r>
                                <m:rPr>
                                  <m:sty m:val="p"/>
                                </m:rPr>
                                <a:rPr lang="en-US" sz="1600">
                                  <a:solidFill>
                                    <a:schemeClr val="bg1"/>
                                  </a:solidFill>
                                  <a:latin typeface="Cambria Math" panose="02040503050406030204" pitchFamily="18" charset="0"/>
                                  <a:ea typeface="Cambria Math" panose="02040503050406030204" pitchFamily="18" charset="0"/>
                                </a:rPr>
                                <m:t>V</m:t>
                              </m:r>
                            </m:e>
                            <m:sub>
                              <m:r>
                                <m:rPr>
                                  <m:sty m:val="p"/>
                                </m:rPr>
                                <a:rPr lang="en-US" sz="1600">
                                  <a:solidFill>
                                    <a:schemeClr val="bg1"/>
                                  </a:solidFill>
                                  <a:latin typeface="Cambria Math" panose="02040503050406030204" pitchFamily="18" charset="0"/>
                                  <a:ea typeface="Cambria Math" panose="02040503050406030204" pitchFamily="18" charset="0"/>
                                </a:rPr>
                                <m:t>rms</m:t>
                              </m:r>
                            </m:sub>
                            <m:sup>
                              <m:r>
                                <a:rPr lang="en-US" sz="1600">
                                  <a:solidFill>
                                    <a:schemeClr val="bg1"/>
                                  </a:solidFill>
                                  <a:latin typeface="Cambria Math" panose="02040503050406030204" pitchFamily="18" charset="0"/>
                                  <a:ea typeface="Cambria Math" panose="02040503050406030204" pitchFamily="18" charset="0"/>
                                </a:rPr>
                                <m:t>2</m:t>
                              </m:r>
                            </m:sup>
                          </m:sSubSup>
                        </m:den>
                      </m:f>
                      <m:r>
                        <a:rPr lang="en-US" sz="1600" i="1">
                          <a:solidFill>
                            <a:schemeClr val="bg1"/>
                          </a:solidFill>
                          <a:latin typeface="Cambria Math" panose="02040503050406030204" pitchFamily="18" charset="0"/>
                          <a:ea typeface="Cambria Math" panose="02040503050406030204" pitchFamily="18" charset="0"/>
                        </a:rPr>
                        <m:t>=</m:t>
                      </m:r>
                      <m:f>
                        <m:fPr>
                          <m:ctrlPr>
                            <a:rPr lang="en-US" sz="1600" i="1">
                              <a:solidFill>
                                <a:schemeClr val="bg1"/>
                              </a:solidFill>
                              <a:latin typeface="Cambria Math" panose="02040503050406030204" pitchFamily="18" charset="0"/>
                              <a:ea typeface="Cambria Math" panose="02040503050406030204" pitchFamily="18" charset="0"/>
                            </a:rPr>
                          </m:ctrlPr>
                        </m:fPr>
                        <m:num>
                          <m:r>
                            <a:rPr lang="en-US" sz="1600">
                              <a:solidFill>
                                <a:schemeClr val="bg1"/>
                              </a:solidFill>
                              <a:latin typeface="Cambria Math" panose="02040503050406030204" pitchFamily="18" charset="0"/>
                              <a:ea typeface="Cambria Math" panose="02040503050406030204" pitchFamily="18" charset="0"/>
                            </a:rPr>
                            <m:t>1685 </m:t>
                          </m:r>
                          <m:r>
                            <m:rPr>
                              <m:sty m:val="p"/>
                            </m:rPr>
                            <a:rPr lang="en-US" sz="1600">
                              <a:solidFill>
                                <a:schemeClr val="bg1"/>
                              </a:solidFill>
                              <a:latin typeface="Cambria Math" panose="02040503050406030204" pitchFamily="18" charset="0"/>
                              <a:ea typeface="Cambria Math" panose="02040503050406030204" pitchFamily="18" charset="0"/>
                            </a:rPr>
                            <m:t>VAR</m:t>
                          </m:r>
                        </m:num>
                        <m:den>
                          <m:r>
                            <a:rPr lang="en-US" sz="1600">
                              <a:solidFill>
                                <a:schemeClr val="bg1"/>
                              </a:solidFill>
                              <a:latin typeface="Cambria Math" panose="02040503050406030204" pitchFamily="18" charset="0"/>
                              <a:ea typeface="Cambria Math" panose="02040503050406030204" pitchFamily="18" charset="0"/>
                            </a:rPr>
                            <m:t>2</m:t>
                          </m:r>
                          <m:r>
                            <m:rPr>
                              <m:sty m:val="p"/>
                            </m:rPr>
                            <a:rPr lang="en-US" sz="1600">
                              <a:solidFill>
                                <a:schemeClr val="bg1"/>
                              </a:solidFill>
                              <a:latin typeface="Cambria Math" panose="02040503050406030204" pitchFamily="18" charset="0"/>
                              <a:ea typeface="Cambria Math" panose="02040503050406030204" pitchFamily="18" charset="0"/>
                            </a:rPr>
                            <m:t>π</m:t>
                          </m:r>
                          <m:d>
                            <m:dPr>
                              <m:ctrlPr>
                                <a:rPr lang="en-US" sz="1600" i="1">
                                  <a:solidFill>
                                    <a:schemeClr val="bg1"/>
                                  </a:solidFill>
                                  <a:latin typeface="Cambria Math" panose="02040503050406030204" pitchFamily="18" charset="0"/>
                                  <a:ea typeface="Cambria Math" panose="02040503050406030204" pitchFamily="18" charset="0"/>
                                </a:rPr>
                              </m:ctrlPr>
                            </m:dPr>
                            <m:e>
                              <m:r>
                                <a:rPr lang="en-US" sz="1600">
                                  <a:solidFill>
                                    <a:schemeClr val="bg1"/>
                                  </a:solidFill>
                                  <a:latin typeface="Cambria Math" panose="02040503050406030204" pitchFamily="18" charset="0"/>
                                  <a:ea typeface="Cambria Math" panose="02040503050406030204" pitchFamily="18" charset="0"/>
                                </a:rPr>
                                <m:t>60 </m:t>
                              </m:r>
                              <m:r>
                                <m:rPr>
                                  <m:sty m:val="p"/>
                                </m:rPr>
                                <a:rPr lang="en-US" sz="1600">
                                  <a:solidFill>
                                    <a:schemeClr val="bg1"/>
                                  </a:solidFill>
                                  <a:latin typeface="Cambria Math" panose="02040503050406030204" pitchFamily="18" charset="0"/>
                                  <a:ea typeface="Cambria Math" panose="02040503050406030204" pitchFamily="18" charset="0"/>
                                </a:rPr>
                                <m:t>Hz</m:t>
                              </m:r>
                            </m:e>
                          </m:d>
                          <m:sSup>
                            <m:sSupPr>
                              <m:ctrlPr>
                                <a:rPr lang="en-US" sz="1600" i="1">
                                  <a:solidFill>
                                    <a:schemeClr val="bg1"/>
                                  </a:solidFill>
                                  <a:latin typeface="Cambria Math" panose="02040503050406030204" pitchFamily="18" charset="0"/>
                                  <a:ea typeface="Cambria Math" panose="02040503050406030204" pitchFamily="18" charset="0"/>
                                </a:rPr>
                              </m:ctrlPr>
                            </m:sSupPr>
                            <m:e>
                              <m:d>
                                <m:dPr>
                                  <m:ctrlPr>
                                    <a:rPr lang="en-US" sz="1600" i="1">
                                      <a:solidFill>
                                        <a:schemeClr val="bg1"/>
                                      </a:solidFill>
                                      <a:latin typeface="Cambria Math" panose="02040503050406030204" pitchFamily="18" charset="0"/>
                                      <a:ea typeface="Cambria Math" panose="02040503050406030204" pitchFamily="18" charset="0"/>
                                    </a:rPr>
                                  </m:ctrlPr>
                                </m:dPr>
                                <m:e>
                                  <m:r>
                                    <a:rPr lang="en-US" sz="1600">
                                      <a:solidFill>
                                        <a:schemeClr val="bg1"/>
                                      </a:solidFill>
                                      <a:latin typeface="Cambria Math" panose="02040503050406030204" pitchFamily="18" charset="0"/>
                                      <a:ea typeface="Cambria Math" panose="02040503050406030204" pitchFamily="18" charset="0"/>
                                    </a:rPr>
                                    <m:t>120 </m:t>
                                  </m:r>
                                  <m:r>
                                    <m:rPr>
                                      <m:sty m:val="p"/>
                                    </m:rPr>
                                    <a:rPr lang="en-US" sz="1600">
                                      <a:solidFill>
                                        <a:schemeClr val="bg1"/>
                                      </a:solidFill>
                                      <a:latin typeface="Cambria Math" panose="02040503050406030204" pitchFamily="18" charset="0"/>
                                      <a:ea typeface="Cambria Math" panose="02040503050406030204" pitchFamily="18" charset="0"/>
                                    </a:rPr>
                                    <m:t>V</m:t>
                                  </m:r>
                                </m:e>
                              </m:d>
                            </m:e>
                            <m:sup>
                              <m:r>
                                <a:rPr lang="en-US" sz="1600" i="1">
                                  <a:solidFill>
                                    <a:schemeClr val="bg1"/>
                                  </a:solidFill>
                                  <a:latin typeface="Cambria Math" panose="02040503050406030204" pitchFamily="18" charset="0"/>
                                  <a:ea typeface="Cambria Math" panose="02040503050406030204" pitchFamily="18" charset="0"/>
                                </a:rPr>
                                <m:t>2</m:t>
                              </m:r>
                            </m:sup>
                          </m:sSup>
                        </m:den>
                      </m:f>
                      <m:r>
                        <a:rPr lang="en-US" sz="1600" i="1">
                          <a:solidFill>
                            <a:schemeClr val="bg1"/>
                          </a:solidFill>
                          <a:latin typeface="Cambria Math" panose="02040503050406030204" pitchFamily="18" charset="0"/>
                          <a:ea typeface="Cambria Math" panose="02040503050406030204" pitchFamily="18" charset="0"/>
                        </a:rPr>
                        <m:t>=</m:t>
                      </m:r>
                      <m:r>
                        <a:rPr lang="en-US" sz="1600">
                          <a:solidFill>
                            <a:schemeClr val="bg1"/>
                          </a:solidFill>
                          <a:latin typeface="Cambria Math" panose="02040503050406030204" pitchFamily="18" charset="0"/>
                          <a:ea typeface="Cambria Math" panose="02040503050406030204" pitchFamily="18" charset="0"/>
                        </a:rPr>
                        <m:t>310 </m:t>
                      </m:r>
                      <m:r>
                        <m:rPr>
                          <m:sty m:val="p"/>
                        </m:rPr>
                        <a:rPr lang="en-US" sz="1600">
                          <a:solidFill>
                            <a:schemeClr val="bg1"/>
                          </a:solidFill>
                          <a:latin typeface="Cambria Math" panose="02040503050406030204" pitchFamily="18" charset="0"/>
                          <a:ea typeface="Cambria Math" panose="02040503050406030204" pitchFamily="18" charset="0"/>
                        </a:rPr>
                        <m:t>μF</m:t>
                      </m:r>
                      <m:r>
                        <a:rPr lang="en-US" sz="1600" i="1">
                          <a:solidFill>
                            <a:schemeClr val="bg1"/>
                          </a:solidFill>
                          <a:latin typeface="Cambria Math" panose="02040503050406030204" pitchFamily="18" charset="0"/>
                          <a:ea typeface="Cambria Math" panose="02040503050406030204" pitchFamily="18" charset="0"/>
                        </a:rPr>
                        <m:t>.</m:t>
                      </m:r>
                      <m:r>
                        <a:rPr lang="en-US" sz="1600">
                          <a:solidFill>
                            <a:schemeClr val="bg1"/>
                          </a:solidFill>
                          <a:latin typeface="Cambria Math" panose="02040503050406030204" pitchFamily="18" charset="0"/>
                          <a:ea typeface="Cambria Math" panose="02040503050406030204" pitchFamily="18" charset="0"/>
                        </a:rPr>
                        <m:t>  </m:t>
                      </m:r>
                      <m:r>
                        <m:rPr>
                          <m:sty m:val="p"/>
                        </m:rPr>
                        <a:rPr lang="en-US" sz="1600">
                          <a:solidFill>
                            <a:schemeClr val="bg1"/>
                          </a:solidFill>
                          <a:latin typeface="Cambria Math" panose="02040503050406030204" pitchFamily="18" charset="0"/>
                          <a:ea typeface="Cambria Math" panose="02040503050406030204" pitchFamily="18" charset="0"/>
                        </a:rPr>
                        <m:t>C</m:t>
                      </m:r>
                      <m:r>
                        <a:rPr lang="en-US" sz="1600">
                          <a:solidFill>
                            <a:schemeClr val="bg1"/>
                          </a:solidFill>
                          <a:latin typeface="Cambria Math" panose="02040503050406030204" pitchFamily="18" charset="0"/>
                          <a:ea typeface="Cambria Math" panose="02040503050406030204" pitchFamily="18" charset="0"/>
                        </a:rPr>
                        <m:t>=310 </m:t>
                      </m:r>
                      <m:r>
                        <m:rPr>
                          <m:sty m:val="p"/>
                        </m:rPr>
                        <a:rPr lang="en-US" sz="1600">
                          <a:solidFill>
                            <a:schemeClr val="bg1"/>
                          </a:solidFill>
                          <a:latin typeface="Cambria Math" panose="02040503050406030204" pitchFamily="18" charset="0"/>
                          <a:ea typeface="Cambria Math" panose="02040503050406030204" pitchFamily="18" charset="0"/>
                        </a:rPr>
                        <m:t>μF</m:t>
                      </m:r>
                      <m:r>
                        <a:rPr lang="en-US" sz="1600">
                          <a:solidFill>
                            <a:schemeClr val="bg1"/>
                          </a:solidFill>
                          <a:latin typeface="Cambria Math" panose="02040503050406030204" pitchFamily="18" charset="0"/>
                          <a:ea typeface="Cambria Math" panose="02040503050406030204" pitchFamily="18" charset="0"/>
                        </a:rPr>
                        <m:t>.</m:t>
                      </m:r>
                    </m:oMath>
                  </m:oMathPara>
                </a14:m>
                <a:endParaRPr lang="en-US" sz="1600" dirty="0">
                  <a:solidFill>
                    <a:schemeClr val="bg1"/>
                  </a:solidFill>
                  <a:latin typeface="Cambria Math" panose="02040503050406030204" pitchFamily="18" charset="0"/>
                  <a:ea typeface="Cambria Math" panose="02040503050406030204" pitchFamily="18" charset="0"/>
                </a:endParaRPr>
              </a:p>
              <a:p>
                <a:endParaRPr lang="en-US" sz="1600"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600" dirty="0">
                    <a:solidFill>
                      <a:schemeClr val="bg1"/>
                    </a:solidFill>
                    <a:latin typeface="Cambria Math" panose="02040503050406030204" pitchFamily="18" charset="0"/>
                    <a:ea typeface="Cambria Math" panose="02040503050406030204" pitchFamily="18" charset="0"/>
                  </a:rPr>
                  <a:t>Adding parallel capacitor C = 310 </a:t>
                </a:r>
                <a14:m>
                  <m:oMath xmlns:m="http://schemas.openxmlformats.org/officeDocument/2006/math">
                    <m:r>
                      <m:rPr>
                        <m:sty m:val="p"/>
                      </m:rPr>
                      <a:rPr lang="en-US" sz="1600">
                        <a:solidFill>
                          <a:schemeClr val="bg1"/>
                        </a:solidFill>
                        <a:latin typeface="Cambria Math" panose="02040503050406030204" pitchFamily="18" charset="0"/>
                        <a:ea typeface="Cambria Math" panose="02040503050406030204" pitchFamily="18" charset="0"/>
                      </a:rPr>
                      <m:t>μF</m:t>
                    </m:r>
                  </m:oMath>
                </a14:m>
                <a:r>
                  <a:rPr lang="en-US" sz="1600" dirty="0">
                    <a:solidFill>
                      <a:schemeClr val="bg1"/>
                    </a:solidFill>
                    <a:latin typeface="Cambria Math" panose="02040503050406030204" pitchFamily="18" charset="0"/>
                    <a:ea typeface="Cambria Math" panose="02040503050406030204" pitchFamily="18" charset="0"/>
                  </a:rPr>
                  <a:t> reduced reactive power from 3000 VAR to 1315 VAR, while not changing average power P delivered to the load. </a:t>
                </a:r>
              </a:p>
            </p:txBody>
          </p:sp>
        </mc:Choice>
        <mc:Fallback xmlns="">
          <p:sp>
            <p:nvSpPr>
              <p:cNvPr id="2" name="TextBox 1"/>
              <p:cNvSpPr txBox="1">
                <a:spLocks noRot="1" noChangeAspect="1" noMove="1" noResize="1" noEditPoints="1" noAdjustHandles="1" noChangeArrowheads="1" noChangeShapeType="1" noTextEdit="1"/>
              </p:cNvSpPr>
              <p:nvPr/>
            </p:nvSpPr>
            <p:spPr>
              <a:xfrm>
                <a:off x="470517" y="701041"/>
                <a:ext cx="11398928" cy="5996385"/>
              </a:xfrm>
              <a:prstGeom prst="rect">
                <a:avLst/>
              </a:prstGeom>
              <a:blipFill>
                <a:blip r:embed="rId3"/>
                <a:stretch>
                  <a:fillRect l="-53"/>
                </a:stretch>
              </a:blipFill>
              <a:ln w="57150">
                <a:solidFill>
                  <a:schemeClr val="accent1"/>
                </a:solidFill>
              </a:ln>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6974" y="798698"/>
            <a:ext cx="2682240" cy="2358902"/>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5512" y="763259"/>
            <a:ext cx="2941320" cy="2413317"/>
          </a:xfrm>
          <a:prstGeom prst="rect">
            <a:avLst/>
          </a:prstGeom>
        </p:spPr>
      </p:pic>
    </p:spTree>
    <p:extLst>
      <p:ext uri="{BB962C8B-B14F-4D97-AF65-F5344CB8AC3E}">
        <p14:creationId xmlns:p14="http://schemas.microsoft.com/office/powerpoint/2010/main" val="3680987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3" end="13"/>
                                            </p:txEl>
                                          </p:spTgt>
                                        </p:tgtEl>
                                        <p:attrNameLst>
                                          <p:attrName>style.visibility</p:attrName>
                                        </p:attrNameLst>
                                      </p:cBhvr>
                                      <p:to>
                                        <p:strVal val="visible"/>
                                      </p:to>
                                    </p:set>
                                    <p:anim calcmode="lin" valueType="num">
                                      <p:cBhvr additive="base">
                                        <p:cTn id="7" dur="5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4" end="14"/>
                                            </p:txEl>
                                          </p:spTgt>
                                        </p:tgtEl>
                                        <p:attrNameLst>
                                          <p:attrName>style.visibility</p:attrName>
                                        </p:attrNameLst>
                                      </p:cBhvr>
                                      <p:to>
                                        <p:strVal val="visible"/>
                                      </p:to>
                                    </p:set>
                                    <p:anim calcmode="lin" valueType="num">
                                      <p:cBhvr additive="base">
                                        <p:cTn id="13" dur="500" fill="hold"/>
                                        <p:tgtEl>
                                          <p:spTgt spid="2">
                                            <p:txEl>
                                              <p:pRg st="14" end="1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15" end="15"/>
                                            </p:txEl>
                                          </p:spTgt>
                                        </p:tgtEl>
                                        <p:attrNameLst>
                                          <p:attrName>style.visibility</p:attrName>
                                        </p:attrNameLst>
                                      </p:cBhvr>
                                      <p:to>
                                        <p:strVal val="visible"/>
                                      </p:to>
                                    </p:set>
                                    <p:anim calcmode="lin" valueType="num">
                                      <p:cBhvr additive="base">
                                        <p:cTn id="19" dur="500" fill="hold"/>
                                        <p:tgtEl>
                                          <p:spTgt spid="2">
                                            <p:txEl>
                                              <p:pRg st="15" end="1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16" end="16"/>
                                            </p:txEl>
                                          </p:spTgt>
                                        </p:tgtEl>
                                        <p:attrNameLst>
                                          <p:attrName>style.visibility</p:attrName>
                                        </p:attrNameLst>
                                      </p:cBhvr>
                                      <p:to>
                                        <p:strVal val="visible"/>
                                      </p:to>
                                    </p:set>
                                    <p:anim calcmode="lin" valueType="num">
                                      <p:cBhvr additive="base">
                                        <p:cTn id="25" dur="500" fill="hold"/>
                                        <p:tgtEl>
                                          <p:spTgt spid="2">
                                            <p:txEl>
                                              <p:pRg st="16" end="1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18" end="18"/>
                                            </p:txEl>
                                          </p:spTgt>
                                        </p:tgtEl>
                                        <p:attrNameLst>
                                          <p:attrName>style.visibility</p:attrName>
                                        </p:attrNameLst>
                                      </p:cBhvr>
                                      <p:to>
                                        <p:strVal val="visible"/>
                                      </p:to>
                                    </p:set>
                                    <p:anim calcmode="lin" valueType="num">
                                      <p:cBhvr additive="base">
                                        <p:cTn id="31" dur="500" fill="hold"/>
                                        <p:tgtEl>
                                          <p:spTgt spid="2">
                                            <p:txEl>
                                              <p:pRg st="18" end="1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573187" y="236291"/>
            <a:ext cx="5331413" cy="400050"/>
          </a:xfrm>
        </p:spPr>
        <p:txBody>
          <a:bodyPr>
            <a:noAutofit/>
          </a:bodyPr>
          <a:lstStyle/>
          <a:p>
            <a:r>
              <a:rPr lang="en-US" sz="3600" dirty="0"/>
              <a:t>Single-Phase  AC Generator</a:t>
            </a:r>
          </a:p>
        </p:txBody>
      </p:sp>
      <p:grpSp>
        <p:nvGrpSpPr>
          <p:cNvPr id="8" name="Group 7" descr="Elementary generator; i.e. single-phase generator. "/>
          <p:cNvGrpSpPr/>
          <p:nvPr/>
        </p:nvGrpSpPr>
        <p:grpSpPr>
          <a:xfrm>
            <a:off x="1586561" y="1491364"/>
            <a:ext cx="4153733" cy="3693319"/>
            <a:chOff x="1021371" y="1657349"/>
            <a:chExt cx="5122253" cy="4554483"/>
          </a:xfrm>
        </p:grpSpPr>
        <p:sp>
          <p:nvSpPr>
            <p:cNvPr id="6" name="TextBox 5"/>
            <p:cNvSpPr txBox="1"/>
            <p:nvPr/>
          </p:nvSpPr>
          <p:spPr>
            <a:xfrm>
              <a:off x="1021371" y="1657349"/>
              <a:ext cx="5122253" cy="4554483"/>
            </a:xfrm>
            <a:prstGeom prst="rect">
              <a:avLst/>
            </a:prstGeom>
            <a:solidFill>
              <a:schemeClr val="tx1">
                <a:lumMod val="95000"/>
              </a:schemeClr>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6359" t="6814" r="6133" b="6603"/>
            <a:stretch/>
          </p:blipFill>
          <p:spPr>
            <a:xfrm>
              <a:off x="1125046" y="1803499"/>
              <a:ext cx="4914901" cy="4243388"/>
            </a:xfrm>
            <a:prstGeom prst="rect">
              <a:avLst/>
            </a:prstGeom>
          </p:spPr>
        </p:pic>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9408" y="1491363"/>
            <a:ext cx="4818592" cy="3706254"/>
          </a:xfrm>
          <a:prstGeom prst="rect">
            <a:avLst/>
          </a:prstGeom>
        </p:spPr>
      </p:pic>
      <p:sp>
        <p:nvSpPr>
          <p:cNvPr id="12" name="TextBox 11"/>
          <p:cNvSpPr txBox="1"/>
          <p:nvPr/>
        </p:nvSpPr>
        <p:spPr>
          <a:xfrm>
            <a:off x="1670632" y="5461274"/>
            <a:ext cx="8723048" cy="923330"/>
          </a:xfrm>
          <a:prstGeom prst="rect">
            <a:avLst/>
          </a:prstGeom>
          <a:solidFill>
            <a:schemeClr val="tx1">
              <a:lumMod val="95000"/>
            </a:schemeClr>
          </a:solidFill>
          <a:ln w="57150">
            <a:solidFill>
              <a:schemeClr val="accent1"/>
            </a:solidFill>
          </a:ln>
        </p:spPr>
        <p:txBody>
          <a:bodyPr wrap="square" rtlCol="0">
            <a:spAutoFit/>
          </a:bodyPr>
          <a:lstStyle/>
          <a:p>
            <a:r>
              <a:rPr lang="en-US" dirty="0">
                <a:solidFill>
                  <a:schemeClr val="bg1"/>
                </a:solidFill>
                <a:latin typeface="+mn-lt"/>
              </a:rPr>
              <a:t>Single-phase AC generators, provide instantaneous power that goes to zero twice every cycle, which for US power is twice every (1/(60 Hz) = 16.7 </a:t>
            </a:r>
            <a:r>
              <a:rPr lang="en-US" dirty="0" err="1">
                <a:solidFill>
                  <a:schemeClr val="bg1"/>
                </a:solidFill>
                <a:latin typeface="+mn-lt"/>
              </a:rPr>
              <a:t>ms.</a:t>
            </a:r>
            <a:r>
              <a:rPr lang="en-US" dirty="0">
                <a:solidFill>
                  <a:schemeClr val="bg1"/>
                </a:solidFill>
                <a:latin typeface="+mn-lt"/>
              </a:rPr>
              <a:t> This results in undesirable vibration for large AC motors.</a:t>
            </a:r>
          </a:p>
        </p:txBody>
      </p:sp>
    </p:spTree>
    <p:extLst>
      <p:ext uri="{BB962C8B-B14F-4D97-AF65-F5344CB8AC3E}">
        <p14:creationId xmlns:p14="http://schemas.microsoft.com/office/powerpoint/2010/main" val="1790740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558990" y="40376"/>
            <a:ext cx="7628021" cy="400050"/>
          </a:xfrm>
        </p:spPr>
        <p:txBody>
          <a:bodyPr>
            <a:noAutofit/>
          </a:bodyPr>
          <a:lstStyle/>
          <a:p>
            <a:r>
              <a:rPr lang="en-US" sz="3600" dirty="0"/>
              <a:t>3 - Phase Power – 3 Separate Windings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4111" y="708661"/>
            <a:ext cx="6115722" cy="4890151"/>
          </a:xfrm>
          <a:prstGeom prst="rect">
            <a:avLst/>
          </a:prstGeom>
        </p:spPr>
      </p:pic>
      <p:sp>
        <p:nvSpPr>
          <p:cNvPr id="6" name="TextBox 5"/>
          <p:cNvSpPr txBox="1"/>
          <p:nvPr/>
        </p:nvSpPr>
        <p:spPr>
          <a:xfrm>
            <a:off x="1700182" y="5735230"/>
            <a:ext cx="8723048" cy="923330"/>
          </a:xfrm>
          <a:prstGeom prst="rect">
            <a:avLst/>
          </a:prstGeom>
          <a:solidFill>
            <a:schemeClr val="tx1">
              <a:lumMod val="95000"/>
            </a:schemeClr>
          </a:solidFill>
          <a:ln w="57150">
            <a:solidFill>
              <a:schemeClr val="accent1"/>
            </a:solidFill>
          </a:ln>
        </p:spPr>
        <p:txBody>
          <a:bodyPr wrap="square" rtlCol="0">
            <a:spAutoFit/>
          </a:bodyPr>
          <a:lstStyle/>
          <a:p>
            <a:r>
              <a:rPr lang="en-US" dirty="0">
                <a:solidFill>
                  <a:schemeClr val="bg1"/>
                </a:solidFill>
                <a:latin typeface="+mn-lt"/>
              </a:rPr>
              <a:t>3-phase power has 3 separate armatures spaced 360˚/3 = 120˚ apart, resulting in three sinusoidal voltages phased 120˚ apart. Resulting instantaneous power is never zero, which is preferred for large AC motors.</a:t>
            </a:r>
          </a:p>
        </p:txBody>
      </p:sp>
    </p:spTree>
    <p:extLst>
      <p:ext uri="{BB962C8B-B14F-4D97-AF65-F5344CB8AC3E}">
        <p14:creationId xmlns:p14="http://schemas.microsoft.com/office/powerpoint/2010/main" val="3447088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0"/>
            <a:ext cx="6498158" cy="1107996"/>
          </a:xfrm>
        </p:spPr>
        <p:txBody>
          <a:bodyPr/>
          <a:lstStyle/>
          <a:p>
            <a:r>
              <a:rPr lang="en-US" sz="4000" dirty="0"/>
              <a:t>3 - Phase Power – (Continued)</a:t>
            </a:r>
          </a:p>
        </p:txBody>
      </p:sp>
      <p:sp>
        <p:nvSpPr>
          <p:cNvPr id="4" name="TextBox 3"/>
          <p:cNvSpPr txBox="1"/>
          <p:nvPr/>
        </p:nvSpPr>
        <p:spPr>
          <a:xfrm>
            <a:off x="559292" y="3634627"/>
            <a:ext cx="11230253" cy="2308324"/>
          </a:xfrm>
          <a:prstGeom prst="rect">
            <a:avLst/>
          </a:prstGeom>
          <a:solidFill>
            <a:schemeClr val="tx1">
              <a:lumMod val="95000"/>
            </a:schemeClr>
          </a:solidFill>
          <a:ln w="57150">
            <a:solidFill>
              <a:schemeClr val="accent1"/>
            </a:solidFill>
          </a:ln>
        </p:spPr>
        <p:txBody>
          <a:bodyPr wrap="square" rtlCol="0">
            <a:spAutoFit/>
          </a:bodyPr>
          <a:lstStyle/>
          <a:p>
            <a:pPr marL="285750" indent="-285750">
              <a:buFont typeface="Arial" panose="020B0604020202020204" pitchFamily="34" charset="0"/>
              <a:buChar char="•"/>
            </a:pPr>
            <a:r>
              <a:rPr lang="en-US" dirty="0">
                <a:solidFill>
                  <a:schemeClr val="bg1"/>
                </a:solidFill>
                <a:latin typeface="+mn-lt"/>
              </a:rPr>
              <a:t>To illustrate the difference between single-phase and 3-phase AC power, imagine a lone paddler in a canoe. The paddler can only exert a force that pushes the canoe along the water when the paddle is in the water. When the paddler lifts the paddle out of the water to prepare for the next stroke, the motional force from the paddler to the canoe is zero, resulting in a slowing of the canoe.</a:t>
            </a:r>
          </a:p>
          <a:p>
            <a:r>
              <a:rPr lang="en-US" dirty="0">
                <a:solidFill>
                  <a:schemeClr val="bg1"/>
                </a:solidFill>
                <a:latin typeface="+mn-lt"/>
              </a:rPr>
              <a:t> </a:t>
            </a:r>
          </a:p>
          <a:p>
            <a:pPr marL="285750" indent="-285750">
              <a:buFont typeface="Arial" panose="020B0604020202020204" pitchFamily="34" charset="0"/>
              <a:buChar char="•"/>
            </a:pPr>
            <a:r>
              <a:rPr lang="en-US" dirty="0">
                <a:solidFill>
                  <a:schemeClr val="bg1"/>
                </a:solidFill>
                <a:latin typeface="+mn-lt"/>
              </a:rPr>
              <a:t>Now picture the same canoe with three paddlers. If their strokes are synchronized so each is separated 1/3 of a stroke cycle, the canoe receives more consistent motional force resulting in more consistent speed. A canoe utilizing 3-phase </a:t>
            </a:r>
            <a:r>
              <a:rPr lang="en-US" dirty="0" err="1">
                <a:solidFill>
                  <a:schemeClr val="bg1"/>
                </a:solidFill>
                <a:latin typeface="+mn-lt"/>
              </a:rPr>
              <a:t>paddeling</a:t>
            </a:r>
            <a:r>
              <a:rPr lang="en-US" dirty="0">
                <a:solidFill>
                  <a:schemeClr val="bg1"/>
                </a:solidFill>
                <a:latin typeface="+mn-lt"/>
              </a:rPr>
              <a:t> moves across the water more smoothly than for single phase paddling.</a:t>
            </a:r>
          </a:p>
        </p:txBody>
      </p:sp>
      <p:pic>
        <p:nvPicPr>
          <p:cNvPr id="5" name="Picture 4" descr="Image shows three people in a canoe. In the background are other canoers."/>
          <p:cNvPicPr>
            <a:picLocks noChangeAspect="1"/>
          </p:cNvPicPr>
          <p:nvPr/>
        </p:nvPicPr>
        <p:blipFill rotWithShape="1">
          <a:blip r:embed="rId3" cstate="print">
            <a:extLst>
              <a:ext uri="{28A0092B-C50C-407E-A947-70E740481C1C}">
                <a14:useLocalDpi xmlns:a14="http://schemas.microsoft.com/office/drawing/2010/main" val="0"/>
              </a:ext>
            </a:extLst>
          </a:blip>
          <a:srcRect t="8133" b="38102"/>
          <a:stretch/>
        </p:blipFill>
        <p:spPr>
          <a:xfrm>
            <a:off x="2590800" y="737348"/>
            <a:ext cx="6858000" cy="2501153"/>
          </a:xfrm>
          <a:prstGeom prst="rect">
            <a:avLst/>
          </a:prstGeom>
        </p:spPr>
      </p:pic>
    </p:spTree>
    <p:extLst>
      <p:ext uri="{BB962C8B-B14F-4D97-AF65-F5344CB8AC3E}">
        <p14:creationId xmlns:p14="http://schemas.microsoft.com/office/powerpoint/2010/main" val="384727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702" y="1"/>
            <a:ext cx="3887491" cy="570977"/>
          </a:xfrm>
        </p:spPr>
        <p:txBody>
          <a:bodyPr>
            <a:noAutofit/>
          </a:bodyPr>
          <a:lstStyle/>
          <a:p>
            <a:r>
              <a:rPr lang="en-US" sz="4000" dirty="0"/>
              <a:t>3-Phase AC Power</a:t>
            </a:r>
          </a:p>
        </p:txBody>
      </p:sp>
      <mc:AlternateContent xmlns:mc="http://schemas.openxmlformats.org/markup-compatibility/2006" xmlns:a14="http://schemas.microsoft.com/office/drawing/2010/main">
        <mc:Choice Requires="a14">
          <p:sp>
            <p:nvSpPr>
              <p:cNvPr id="9" name="TextBox 8"/>
              <p:cNvSpPr txBox="1"/>
              <p:nvPr/>
            </p:nvSpPr>
            <p:spPr>
              <a:xfrm>
                <a:off x="3007174" y="5341514"/>
                <a:ext cx="2195517" cy="923330"/>
              </a:xfrm>
              <a:prstGeom prst="rect">
                <a:avLst/>
              </a:prstGeom>
              <a:solidFill>
                <a:schemeClr val="tx1">
                  <a:lumMod val="95000"/>
                </a:schemeClr>
              </a:solidFill>
              <a:ln w="57150">
                <a:solidFill>
                  <a:schemeClr val="accent1"/>
                </a:solidFill>
              </a:ln>
            </p:spPr>
            <p:txBody>
              <a:bodyPr wrap="square" rtlCol="0">
                <a:spAutoFit/>
              </a:bodyPr>
              <a:lstStyle/>
              <a:p>
                <a14:m>
                  <m:oMath xmlns:m="http://schemas.openxmlformats.org/officeDocument/2006/math">
                    <m:r>
                      <a:rPr lang="en-US" b="1" i="1">
                        <a:solidFill>
                          <a:srgbClr val="000000"/>
                        </a:solidFill>
                        <a:latin typeface="Cambria Math" panose="02040503050406030204" pitchFamily="18" charset="0"/>
                      </a:rPr>
                      <m:t>𝐕𝟏</m:t>
                    </m:r>
                    <m:r>
                      <a:rPr lang="en-US">
                        <a:solidFill>
                          <a:srgbClr val="000000"/>
                        </a:solidFill>
                        <a:latin typeface="Cambria Math" panose="02040503050406030204" pitchFamily="18" charset="0"/>
                      </a:rPr>
                      <m:t>=120 </m:t>
                    </m:r>
                    <m:r>
                      <m:rPr>
                        <m:sty m:val="p"/>
                      </m:rPr>
                      <a:rPr lang="en-US">
                        <a:solidFill>
                          <a:srgbClr val="000000"/>
                        </a:solidFill>
                        <a:latin typeface="Cambria Math" panose="02040503050406030204" pitchFamily="18" charset="0"/>
                      </a:rPr>
                      <m:t>V</m:t>
                    </m:r>
                    <m:r>
                      <a:rPr lang="en-US">
                        <a:solidFill>
                          <a:srgbClr val="000000"/>
                        </a:solidFill>
                        <a:latin typeface="Cambria Math" panose="02040503050406030204" pitchFamily="18" charset="0"/>
                      </a:rPr>
                      <m:t>∠0°</m:t>
                    </m:r>
                  </m:oMath>
                </a14:m>
                <a:r>
                  <a:rPr lang="en-US" dirty="0">
                    <a:solidFill>
                      <a:srgbClr val="000000"/>
                    </a:solidFill>
                    <a:latin typeface="+mn-lt"/>
                    <a:ea typeface="Cambria Math" panose="02040503050406030204" pitchFamily="18" charset="0"/>
                  </a:rPr>
                  <a:t>.</a:t>
                </a:r>
              </a:p>
              <a:p>
                <a14:m>
                  <m:oMath xmlns:m="http://schemas.openxmlformats.org/officeDocument/2006/math">
                    <m:r>
                      <a:rPr lang="en-US" b="1" i="1">
                        <a:solidFill>
                          <a:srgbClr val="000000"/>
                        </a:solidFill>
                        <a:latin typeface="Cambria Math" panose="02040503050406030204" pitchFamily="18" charset="0"/>
                      </a:rPr>
                      <m:t>𝐕𝟐</m:t>
                    </m:r>
                    <m:r>
                      <a:rPr lang="en-US">
                        <a:solidFill>
                          <a:srgbClr val="000000"/>
                        </a:solidFill>
                        <a:latin typeface="Cambria Math" panose="02040503050406030204" pitchFamily="18" charset="0"/>
                      </a:rPr>
                      <m:t>=120 </m:t>
                    </m:r>
                    <m:r>
                      <m:rPr>
                        <m:sty m:val="p"/>
                      </m:rPr>
                      <a:rPr lang="en-US">
                        <a:solidFill>
                          <a:srgbClr val="000000"/>
                        </a:solidFill>
                        <a:latin typeface="Cambria Math" panose="02040503050406030204" pitchFamily="18" charset="0"/>
                      </a:rPr>
                      <m:t>V</m:t>
                    </m:r>
                    <m:r>
                      <a:rPr lang="en-US">
                        <a:solidFill>
                          <a:srgbClr val="000000"/>
                        </a:solidFill>
                        <a:latin typeface="Cambria Math" panose="02040503050406030204" pitchFamily="18" charset="0"/>
                      </a:rPr>
                      <m:t>∠120°</m:t>
                    </m:r>
                  </m:oMath>
                </a14:m>
                <a:r>
                  <a:rPr lang="en-US" dirty="0">
                    <a:solidFill>
                      <a:schemeClr val="bg1"/>
                    </a:solidFill>
                    <a:latin typeface="+mn-lt"/>
                  </a:rPr>
                  <a:t>.</a:t>
                </a:r>
              </a:p>
              <a:p>
                <a14:m>
                  <m:oMath xmlns:m="http://schemas.openxmlformats.org/officeDocument/2006/math">
                    <m:r>
                      <a:rPr lang="en-US" b="1" i="1">
                        <a:solidFill>
                          <a:schemeClr val="bg1"/>
                        </a:solidFill>
                        <a:latin typeface="Cambria Math" panose="02040503050406030204" pitchFamily="18" charset="0"/>
                      </a:rPr>
                      <m:t>𝐕𝟑</m:t>
                    </m:r>
                    <m:r>
                      <a:rPr lang="en-US">
                        <a:solidFill>
                          <a:schemeClr val="bg1"/>
                        </a:solidFill>
                        <a:latin typeface="Cambria Math" panose="02040503050406030204" pitchFamily="18" charset="0"/>
                      </a:rPr>
                      <m:t>=120 </m:t>
                    </m:r>
                    <m:r>
                      <m:rPr>
                        <m:sty m:val="p"/>
                      </m:rPr>
                      <a:rPr lang="en-US">
                        <a:solidFill>
                          <a:schemeClr val="bg1"/>
                        </a:solidFill>
                        <a:latin typeface="Cambria Math" panose="02040503050406030204" pitchFamily="18" charset="0"/>
                      </a:rPr>
                      <m:t>V</m:t>
                    </m:r>
                    <m:r>
                      <a:rPr lang="en-US">
                        <a:solidFill>
                          <a:schemeClr val="bg1"/>
                        </a:solidFill>
                        <a:latin typeface="Cambria Math" panose="02040503050406030204" pitchFamily="18" charset="0"/>
                      </a:rPr>
                      <m:t>∠240°</m:t>
                    </m:r>
                  </m:oMath>
                </a14:m>
                <a:r>
                  <a:rPr lang="en-US" dirty="0">
                    <a:solidFill>
                      <a:schemeClr val="bg1"/>
                    </a:solidFill>
                    <a:latin typeface="+mn-lt"/>
                  </a:rPr>
                  <a:t>.</a:t>
                </a:r>
              </a:p>
            </p:txBody>
          </p:sp>
        </mc:Choice>
        <mc:Fallback xmlns="">
          <p:sp>
            <p:nvSpPr>
              <p:cNvPr id="9" name="TextBox 8"/>
              <p:cNvSpPr txBox="1">
                <a:spLocks noRot="1" noChangeAspect="1" noMove="1" noResize="1" noEditPoints="1" noAdjustHandles="1" noChangeArrowheads="1" noChangeShapeType="1" noTextEdit="1"/>
              </p:cNvSpPr>
              <p:nvPr/>
            </p:nvSpPr>
            <p:spPr>
              <a:xfrm>
                <a:off x="3007174" y="5341514"/>
                <a:ext cx="2195517" cy="923330"/>
              </a:xfrm>
              <a:prstGeom prst="rect">
                <a:avLst/>
              </a:prstGeom>
              <a:blipFill>
                <a:blip r:embed="rId3"/>
                <a:stretch>
                  <a:fillRect t="-1242" b="-4969"/>
                </a:stretch>
              </a:blipFill>
              <a:ln w="57150">
                <a:solidFill>
                  <a:schemeClr val="accent1"/>
                </a:solidFill>
              </a:ln>
            </p:spPr>
            <p:txBody>
              <a:bodyPr/>
              <a:lstStyle/>
              <a:p>
                <a:r>
                  <a:rPr lang="en-US">
                    <a:noFill/>
                  </a:rPr>
                  <a:t> </a:t>
                </a:r>
              </a:p>
            </p:txBody>
          </p:sp>
        </mc:Fallback>
      </mc:AlternateContent>
      <p:grpSp>
        <p:nvGrpSpPr>
          <p:cNvPr id="3" name="Group 2"/>
          <p:cNvGrpSpPr/>
          <p:nvPr/>
        </p:nvGrpSpPr>
        <p:grpSpPr>
          <a:xfrm>
            <a:off x="7301060" y="4465969"/>
            <a:ext cx="2214305" cy="2179999"/>
            <a:chOff x="5671356" y="3640257"/>
            <a:chExt cx="2952406" cy="2906666"/>
          </a:xfrm>
        </p:grpSpPr>
        <p:cxnSp>
          <p:nvCxnSpPr>
            <p:cNvPr id="7" name="Straight Arrow Connector 6"/>
            <p:cNvCxnSpPr/>
            <p:nvPr/>
          </p:nvCxnSpPr>
          <p:spPr>
            <a:xfrm flipV="1">
              <a:off x="5671356" y="5437367"/>
              <a:ext cx="2348368" cy="1181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6732572" y="4469075"/>
              <a:ext cx="4006" cy="1958819"/>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07915" y="4144705"/>
              <a:ext cx="1032704" cy="338555"/>
            </a:xfrm>
            <a:prstGeom prst="rect">
              <a:avLst/>
            </a:prstGeom>
            <a:noFill/>
          </p:spPr>
          <p:txBody>
            <a:bodyPr wrap="square" rtlCol="0">
              <a:spAutoFit/>
            </a:bodyPr>
            <a:lstStyle/>
            <a:p>
              <a:r>
                <a:rPr lang="en-US" sz="1050" dirty="0">
                  <a:solidFill>
                    <a:srgbClr val="000000"/>
                  </a:solidFill>
                  <a:latin typeface="+mn-lt"/>
                </a:rPr>
                <a:t>Imaginary</a:t>
              </a:r>
            </a:p>
          </p:txBody>
        </p:sp>
        <p:sp>
          <p:nvSpPr>
            <p:cNvPr id="18" name="TextBox 17"/>
            <p:cNvSpPr txBox="1"/>
            <p:nvPr/>
          </p:nvSpPr>
          <p:spPr>
            <a:xfrm>
              <a:off x="8019723" y="5288827"/>
              <a:ext cx="604039" cy="338555"/>
            </a:xfrm>
            <a:prstGeom prst="rect">
              <a:avLst/>
            </a:prstGeom>
            <a:noFill/>
          </p:spPr>
          <p:txBody>
            <a:bodyPr wrap="square" rtlCol="0">
              <a:spAutoFit/>
            </a:bodyPr>
            <a:lstStyle/>
            <a:p>
              <a:r>
                <a:rPr lang="en-US" sz="1050" dirty="0">
                  <a:solidFill>
                    <a:srgbClr val="000000"/>
                  </a:solidFill>
                  <a:latin typeface="+mn-lt"/>
                </a:rPr>
                <a:t>Real</a:t>
              </a:r>
            </a:p>
          </p:txBody>
        </p:sp>
        <p:cxnSp>
          <p:nvCxnSpPr>
            <p:cNvPr id="21" name="Straight Arrow Connector 20"/>
            <p:cNvCxnSpPr/>
            <p:nvPr/>
          </p:nvCxnSpPr>
          <p:spPr>
            <a:xfrm flipH="1" flipV="1">
              <a:off x="6305572" y="4760258"/>
              <a:ext cx="431008" cy="67711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736579" y="5437367"/>
              <a:ext cx="866696" cy="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6305572" y="5449177"/>
              <a:ext cx="422988" cy="79631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Rectangle 52"/>
                <p:cNvSpPr/>
                <p:nvPr/>
              </p:nvSpPr>
              <p:spPr>
                <a:xfrm>
                  <a:off x="7340618" y="5104421"/>
                  <a:ext cx="517664" cy="338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b="1" i="1">
                            <a:solidFill>
                              <a:srgbClr val="000000"/>
                            </a:solidFill>
                            <a:latin typeface="Cambria Math" panose="02040503050406030204" pitchFamily="18" charset="0"/>
                          </a:rPr>
                          <m:t>𝐕</m:t>
                        </m:r>
                        <m:r>
                          <a:rPr lang="en-US" sz="1050" b="1">
                            <a:solidFill>
                              <a:srgbClr val="000000"/>
                            </a:solidFill>
                            <a:latin typeface="Cambria Math" panose="02040503050406030204" pitchFamily="18" charset="0"/>
                          </a:rPr>
                          <m:t>𝟏</m:t>
                        </m:r>
                      </m:oMath>
                    </m:oMathPara>
                  </a14:m>
                  <a:endParaRPr lang="en-US" sz="1050" dirty="0"/>
                </a:p>
              </p:txBody>
            </p:sp>
          </mc:Choice>
          <mc:Fallback xmlns="">
            <p:sp>
              <p:nvSpPr>
                <p:cNvPr id="53" name="Rectangle 52"/>
                <p:cNvSpPr>
                  <a:spLocks noRot="1" noChangeAspect="1" noMove="1" noResize="1" noEditPoints="1" noAdjustHandles="1" noChangeArrowheads="1" noChangeShapeType="1" noTextEdit="1"/>
                </p:cNvSpPr>
                <p:nvPr/>
              </p:nvSpPr>
              <p:spPr>
                <a:xfrm>
                  <a:off x="7340618" y="5104421"/>
                  <a:ext cx="457176"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6031313" y="4502033"/>
                  <a:ext cx="517664" cy="338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b="1" i="1">
                            <a:solidFill>
                              <a:srgbClr val="000000"/>
                            </a:solidFill>
                            <a:latin typeface="Cambria Math" panose="02040503050406030204" pitchFamily="18" charset="0"/>
                          </a:rPr>
                          <m:t>𝐕𝟐</m:t>
                        </m:r>
                      </m:oMath>
                    </m:oMathPara>
                  </a14:m>
                  <a:endParaRPr lang="en-US" sz="1050"/>
                </a:p>
              </p:txBody>
            </p:sp>
          </mc:Choice>
          <mc:Fallback xmlns="">
            <p:sp>
              <p:nvSpPr>
                <p:cNvPr id="54" name="Rectangle 53"/>
                <p:cNvSpPr>
                  <a:spLocks noRot="1" noChangeAspect="1" noMove="1" noResize="1" noEditPoints="1" noAdjustHandles="1" noChangeArrowheads="1" noChangeShapeType="1" noTextEdit="1"/>
                </p:cNvSpPr>
                <p:nvPr/>
              </p:nvSpPr>
              <p:spPr>
                <a:xfrm>
                  <a:off x="6031313" y="4502033"/>
                  <a:ext cx="457176"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p:cNvSpPr/>
                <p:nvPr/>
              </p:nvSpPr>
              <p:spPr>
                <a:xfrm>
                  <a:off x="5990969" y="6208368"/>
                  <a:ext cx="477576" cy="33855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050" b="1" i="1">
                            <a:solidFill>
                              <a:srgbClr val="000000"/>
                            </a:solidFill>
                            <a:latin typeface="Cambria Math" panose="02040503050406030204" pitchFamily="18" charset="0"/>
                          </a:rPr>
                          <m:t>𝐕𝟑</m:t>
                        </m:r>
                      </m:oMath>
                    </m:oMathPara>
                  </a14:m>
                  <a:endParaRPr lang="en-US" sz="1050"/>
                </a:p>
              </p:txBody>
            </p:sp>
          </mc:Choice>
          <mc:Fallback xmlns="">
            <p:sp>
              <p:nvSpPr>
                <p:cNvPr id="55" name="Rectangle 54"/>
                <p:cNvSpPr>
                  <a:spLocks noRot="1" noChangeAspect="1" noMove="1" noResize="1" noEditPoints="1" noAdjustHandles="1" noChangeArrowheads="1" noChangeShapeType="1" noTextEdit="1"/>
                </p:cNvSpPr>
                <p:nvPr/>
              </p:nvSpPr>
              <p:spPr>
                <a:xfrm>
                  <a:off x="5990969" y="6208368"/>
                  <a:ext cx="477576" cy="307777"/>
                </a:xfrm>
                <a:prstGeom prst="rect">
                  <a:avLst/>
                </a:prstGeom>
                <a:blipFill>
                  <a:blip r:embed="rId6"/>
                  <a:stretch>
                    <a:fillRect/>
                  </a:stretch>
                </a:blipFill>
              </p:spPr>
              <p:txBody>
                <a:bodyPr/>
                <a:lstStyle/>
                <a:p>
                  <a:r>
                    <a:rPr lang="en-US">
                      <a:noFill/>
                    </a:rPr>
                    <a:t> </a:t>
                  </a:r>
                </a:p>
              </p:txBody>
            </p:sp>
          </mc:Fallback>
        </mc:AlternateContent>
        <p:sp>
          <p:nvSpPr>
            <p:cNvPr id="56" name="Rectangle 55"/>
            <p:cNvSpPr/>
            <p:nvPr/>
          </p:nvSpPr>
          <p:spPr>
            <a:xfrm>
              <a:off x="6031315" y="3640257"/>
              <a:ext cx="2418867" cy="492443"/>
            </a:xfrm>
            <a:prstGeom prst="rect">
              <a:avLst/>
            </a:prstGeom>
          </p:spPr>
          <p:txBody>
            <a:bodyPr wrap="none">
              <a:spAutoFit/>
            </a:bodyPr>
            <a:lstStyle/>
            <a:p>
              <a:r>
                <a:rPr lang="en-US" dirty="0">
                  <a:solidFill>
                    <a:srgbClr val="000000"/>
                  </a:solidFill>
                  <a:latin typeface="+mn-lt"/>
                </a:rPr>
                <a:t>Phasor Diagram </a:t>
              </a:r>
              <a:endParaRPr lang="en-US" dirty="0">
                <a:latin typeface="+mn-lt"/>
              </a:endParaRPr>
            </a:p>
          </p:txBody>
        </p:sp>
      </p:grpSp>
      <p:sp>
        <p:nvSpPr>
          <p:cNvPr id="20" name="TextBox 19"/>
          <p:cNvSpPr txBox="1"/>
          <p:nvPr/>
        </p:nvSpPr>
        <p:spPr>
          <a:xfrm>
            <a:off x="514906" y="766487"/>
            <a:ext cx="11008310" cy="3477875"/>
          </a:xfrm>
          <a:prstGeom prst="rect">
            <a:avLst/>
          </a:prstGeom>
          <a:solidFill>
            <a:schemeClr val="tx1">
              <a:lumMod val="95000"/>
            </a:schemeClr>
          </a:solidFill>
          <a:ln w="57150">
            <a:solidFill>
              <a:schemeClr val="accent1"/>
            </a:solidFill>
          </a:ln>
        </p:spPr>
        <p:txBody>
          <a:bodyPr wrap="square" rtlCol="0">
            <a:spAutoFit/>
          </a:bodyPr>
          <a:lstStyle/>
          <a:p>
            <a:pPr marL="214313" indent="-214313">
              <a:spcAft>
                <a:spcPts val="750"/>
              </a:spcAft>
              <a:buFont typeface="Arial" panose="020B0604020202020204" pitchFamily="34" charset="0"/>
              <a:buChar char="•"/>
            </a:pPr>
            <a:r>
              <a:rPr lang="en-US" dirty="0">
                <a:solidFill>
                  <a:schemeClr val="bg1"/>
                </a:solidFill>
                <a:latin typeface="+mn-lt"/>
                <a:ea typeface="Cambria Math" panose="02040503050406030204" pitchFamily="18" charset="0"/>
              </a:rPr>
              <a:t>Most AC Power is Generated at 3-Phase Power. Three separate armature windings.</a:t>
            </a:r>
          </a:p>
          <a:p>
            <a:pPr marL="214313" indent="-214313">
              <a:spcAft>
                <a:spcPts val="750"/>
              </a:spcAft>
              <a:buFont typeface="Arial" panose="020B0604020202020204" pitchFamily="34" charset="0"/>
              <a:buChar char="•"/>
            </a:pPr>
            <a:r>
              <a:rPr lang="en-US" dirty="0">
                <a:solidFill>
                  <a:schemeClr val="bg1"/>
                </a:solidFill>
                <a:latin typeface="+mn-lt"/>
                <a:ea typeface="Cambria Math" panose="02040503050406030204" pitchFamily="18" charset="0"/>
              </a:rPr>
              <a:t>Less generator vibration.</a:t>
            </a:r>
          </a:p>
          <a:p>
            <a:pPr marL="214313" indent="-214313">
              <a:spcAft>
                <a:spcPts val="750"/>
              </a:spcAft>
              <a:buFont typeface="Arial" panose="020B0604020202020204" pitchFamily="34" charset="0"/>
              <a:buChar char="•"/>
            </a:pPr>
            <a:r>
              <a:rPr lang="en-US" dirty="0">
                <a:solidFill>
                  <a:schemeClr val="bg1"/>
                </a:solidFill>
                <a:latin typeface="+mn-lt"/>
                <a:ea typeface="Cambria Math" panose="02040503050406030204" pitchFamily="18" charset="0"/>
              </a:rPr>
              <a:t>Almost constant power output.</a:t>
            </a:r>
          </a:p>
          <a:p>
            <a:pPr marL="214313" indent="-214313">
              <a:spcAft>
                <a:spcPts val="750"/>
              </a:spcAft>
              <a:buFont typeface="Arial" panose="020B0604020202020204" pitchFamily="34" charset="0"/>
              <a:buChar char="•"/>
            </a:pPr>
            <a:r>
              <a:rPr lang="en-US" dirty="0">
                <a:solidFill>
                  <a:schemeClr val="bg1"/>
                </a:solidFill>
                <a:latin typeface="+mn-lt"/>
                <a:ea typeface="Cambria Math" panose="02040503050406030204" pitchFamily="18" charset="0"/>
              </a:rPr>
              <a:t>3-wire Delta (∆) configuration used for long-distance high-voltage transmission lines.</a:t>
            </a:r>
          </a:p>
          <a:p>
            <a:pPr marL="214313" indent="-214313">
              <a:spcAft>
                <a:spcPts val="750"/>
              </a:spcAft>
              <a:buFont typeface="Arial" panose="020B0604020202020204" pitchFamily="34" charset="0"/>
              <a:buChar char="•"/>
            </a:pPr>
            <a:r>
              <a:rPr lang="en-US" dirty="0">
                <a:solidFill>
                  <a:schemeClr val="bg1"/>
                </a:solidFill>
                <a:latin typeface="+mn-lt"/>
                <a:ea typeface="Cambria Math" panose="02040503050406030204" pitchFamily="18" charset="0"/>
              </a:rPr>
              <a:t>4-wire Wye (Y) configuration used for low-voltage distribution.</a:t>
            </a:r>
          </a:p>
          <a:p>
            <a:pPr marL="214313" indent="-214313">
              <a:spcAft>
                <a:spcPts val="750"/>
              </a:spcAft>
              <a:buFont typeface="Arial" panose="020B0604020202020204" pitchFamily="34" charset="0"/>
              <a:buChar char="•"/>
            </a:pPr>
            <a:r>
              <a:rPr lang="en-US" dirty="0">
                <a:solidFill>
                  <a:schemeClr val="bg1"/>
                </a:solidFill>
                <a:latin typeface="+mn-lt"/>
                <a:ea typeface="Cambria Math" panose="02040503050406030204" pitchFamily="18" charset="0"/>
              </a:rPr>
              <a:t>Three-phase Delta configuration (3 wires) actually requires about 25% less copper than single phase (2 wires) for the same power loss. (pg. 520). Hence three-phase delta is the preferred configuration for long distance power distribution.</a:t>
            </a:r>
            <a:endParaRPr lang="en-US" dirty="0">
              <a:solidFill>
                <a:schemeClr val="bg1"/>
              </a:solidFill>
              <a:latin typeface="+mn-lt"/>
            </a:endParaRPr>
          </a:p>
          <a:p>
            <a:pPr marL="214313" indent="-214313">
              <a:spcAft>
                <a:spcPts val="750"/>
              </a:spcAft>
              <a:buFont typeface="Arial" panose="020B0604020202020204" pitchFamily="34" charset="0"/>
              <a:buChar char="•"/>
            </a:pPr>
            <a:r>
              <a:rPr lang="en-US" dirty="0">
                <a:solidFill>
                  <a:schemeClr val="bg1"/>
                </a:solidFill>
                <a:latin typeface="+mn-lt"/>
                <a:ea typeface="Cambria Math" panose="02040503050406030204" pitchFamily="18" charset="0"/>
              </a:rPr>
              <a:t>Three-phase machines and controls can be smaller, lighter in weight, and more efficient than comparable single-phase equipment.</a:t>
            </a:r>
            <a:endParaRPr lang="en-US" dirty="0">
              <a:solidFill>
                <a:schemeClr val="bg1"/>
              </a:solidFill>
              <a:latin typeface="+mn-lt"/>
              <a:ea typeface="Cambria Math" panose="02040503050406030204" pitchFamily="18" charset="0"/>
              <a:cs typeface="Arial" panose="020B0604020202020204" pitchFamily="34" charset="0"/>
            </a:endParaRPr>
          </a:p>
        </p:txBody>
      </p:sp>
    </p:spTree>
    <p:extLst>
      <p:ext uri="{BB962C8B-B14F-4D97-AF65-F5344CB8AC3E}">
        <p14:creationId xmlns:p14="http://schemas.microsoft.com/office/powerpoint/2010/main" val="135465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3" end="3"/>
                                            </p:txEl>
                                          </p:spTgt>
                                        </p:tgtEl>
                                        <p:attrNameLst>
                                          <p:attrName>style.visibility</p:attrName>
                                        </p:attrNameLst>
                                      </p:cBhvr>
                                      <p:to>
                                        <p:strVal val="visible"/>
                                      </p:to>
                                    </p:set>
                                    <p:anim calcmode="lin" valueType="num">
                                      <p:cBhvr additive="base">
                                        <p:cTn id="7"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xEl>
                                              <p:pRg st="4" end="4"/>
                                            </p:txEl>
                                          </p:spTgt>
                                        </p:tgtEl>
                                        <p:attrNameLst>
                                          <p:attrName>style.visibility</p:attrName>
                                        </p:attrNameLst>
                                      </p:cBhvr>
                                      <p:to>
                                        <p:strVal val="visible"/>
                                      </p:to>
                                    </p:set>
                                    <p:anim calcmode="lin" valueType="num">
                                      <p:cBhvr additive="base">
                                        <p:cTn id="11"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xEl>
                                              <p:pRg st="5" end="5"/>
                                            </p:txEl>
                                          </p:spTgt>
                                        </p:tgtEl>
                                        <p:attrNameLst>
                                          <p:attrName>style.visibility</p:attrName>
                                        </p:attrNameLst>
                                      </p:cBhvr>
                                      <p:to>
                                        <p:strVal val="visible"/>
                                      </p:to>
                                    </p:set>
                                    <p:anim calcmode="lin" valueType="num">
                                      <p:cBhvr additive="base">
                                        <p:cTn id="17" dur="500" fill="hold"/>
                                        <p:tgtEl>
                                          <p:spTgt spid="20">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xEl>
                                              <p:pRg st="6" end="6"/>
                                            </p:txEl>
                                          </p:spTgt>
                                        </p:tgtEl>
                                        <p:attrNameLst>
                                          <p:attrName>style.visibility</p:attrName>
                                        </p:attrNameLst>
                                      </p:cBhvr>
                                      <p:to>
                                        <p:strVal val="visible"/>
                                      </p:to>
                                    </p:set>
                                    <p:anim calcmode="lin" valueType="num">
                                      <p:cBhvr additive="base">
                                        <p:cTn id="23" dur="500" fill="hold"/>
                                        <p:tgtEl>
                                          <p:spTgt spid="20">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8021" y="129681"/>
            <a:ext cx="6050280" cy="553998"/>
          </a:xfrm>
        </p:spPr>
        <p:txBody>
          <a:bodyPr/>
          <a:lstStyle/>
          <a:p>
            <a:r>
              <a:rPr lang="en-US" sz="4000" dirty="0"/>
              <a:t>∆ and Y Connected Sources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142" y="3744893"/>
            <a:ext cx="3278898" cy="249168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4142" y="1376574"/>
            <a:ext cx="3278898" cy="2105767"/>
          </a:xfrm>
          <a:prstGeom prst="rect">
            <a:avLst/>
          </a:prstGeom>
        </p:spPr>
      </p:pic>
      <p:sp>
        <p:nvSpPr>
          <p:cNvPr id="8" name="TextBox 7"/>
          <p:cNvSpPr txBox="1"/>
          <p:nvPr/>
        </p:nvSpPr>
        <p:spPr>
          <a:xfrm>
            <a:off x="5700707" y="2862472"/>
            <a:ext cx="4685354" cy="1361911"/>
          </a:xfrm>
          <a:prstGeom prst="rect">
            <a:avLst/>
          </a:prstGeom>
          <a:solidFill>
            <a:schemeClr val="tx1">
              <a:lumMod val="95000"/>
            </a:schemeClr>
          </a:solidFill>
          <a:ln w="57150">
            <a:solidFill>
              <a:schemeClr val="accent1"/>
            </a:solidFill>
          </a:ln>
        </p:spPr>
        <p:txBody>
          <a:bodyPr wrap="square" rtlCol="0">
            <a:spAutoFit/>
          </a:bodyPr>
          <a:lstStyle/>
          <a:p>
            <a:pPr marL="214313" indent="-214313">
              <a:buFont typeface="Arial" panose="020B0604020202020204" pitchFamily="34" charset="0"/>
              <a:buChar char="•"/>
            </a:pPr>
            <a:r>
              <a:rPr lang="en-US" sz="1650" dirty="0">
                <a:solidFill>
                  <a:schemeClr val="bg1"/>
                </a:solidFill>
                <a:latin typeface="Cambria Math" panose="02040503050406030204" pitchFamily="18" charset="0"/>
                <a:ea typeface="Cambria Math" panose="02040503050406030204" pitchFamily="18" charset="0"/>
              </a:rPr>
              <a:t>3-Wire Delta(∆) configuration used for long-distance high-voltage power distribution.</a:t>
            </a:r>
          </a:p>
          <a:p>
            <a:pPr marL="214313" indent="-214313">
              <a:buFont typeface="Arial" panose="020B0604020202020204" pitchFamily="34" charset="0"/>
              <a:buChar char="•"/>
            </a:pPr>
            <a:endParaRPr lang="en-US" sz="1650" dirty="0">
              <a:solidFill>
                <a:schemeClr val="bg1"/>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r>
              <a:rPr lang="en-US" sz="1650" dirty="0">
                <a:solidFill>
                  <a:schemeClr val="bg1"/>
                </a:solidFill>
                <a:latin typeface="Cambria Math" panose="02040503050406030204" pitchFamily="18" charset="0"/>
                <a:ea typeface="Cambria Math" panose="02040503050406030204" pitchFamily="18" charset="0"/>
              </a:rPr>
              <a:t>4-wire Wye (Y) configuration used for low- voltage power distribution.</a:t>
            </a:r>
          </a:p>
        </p:txBody>
      </p:sp>
    </p:spTree>
    <p:extLst>
      <p:ext uri="{BB962C8B-B14F-4D97-AF65-F5344CB8AC3E}">
        <p14:creationId xmlns:p14="http://schemas.microsoft.com/office/powerpoint/2010/main" val="2959310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139441" y="38051"/>
            <a:ext cx="6078683" cy="597964"/>
          </a:xfrm>
        </p:spPr>
        <p:txBody>
          <a:bodyPr>
            <a:noAutofit/>
          </a:bodyPr>
          <a:lstStyle/>
          <a:p>
            <a:r>
              <a:rPr lang="en-US" sz="4000" dirty="0"/>
              <a:t>Low-Voltage 3-Phase Power</a:t>
            </a:r>
          </a:p>
        </p:txBody>
      </p:sp>
      <p:sp>
        <p:nvSpPr>
          <p:cNvPr id="9" name="TextBox 8"/>
          <p:cNvSpPr txBox="1"/>
          <p:nvPr/>
        </p:nvSpPr>
        <p:spPr>
          <a:xfrm>
            <a:off x="2218367" y="1204233"/>
            <a:ext cx="4164596" cy="1361911"/>
          </a:xfrm>
          <a:prstGeom prst="rect">
            <a:avLst/>
          </a:prstGeom>
          <a:solidFill>
            <a:schemeClr val="tx1">
              <a:lumMod val="95000"/>
            </a:schemeClr>
          </a:solidFill>
          <a:ln w="57150">
            <a:solidFill>
              <a:schemeClr val="accent1"/>
            </a:solidFill>
          </a:ln>
        </p:spPr>
        <p:txBody>
          <a:bodyPr wrap="square" rtlCol="0">
            <a:spAutoFit/>
          </a:bodyPr>
          <a:lstStyle/>
          <a:p>
            <a:pPr marL="214313" indent="-214313">
              <a:buFont typeface="Arial" panose="020B0604020202020204" pitchFamily="34" charset="0"/>
              <a:buChar char="•"/>
            </a:pPr>
            <a:r>
              <a:rPr lang="en-US" sz="1650" dirty="0">
                <a:solidFill>
                  <a:schemeClr val="bg1"/>
                </a:solidFill>
                <a:latin typeface="Cambria Math" panose="02040503050406030204" pitchFamily="18" charset="0"/>
                <a:ea typeface="Cambria Math" panose="02040503050406030204" pitchFamily="18" charset="0"/>
              </a:rPr>
              <a:t>4-wire Wye (Y) configuration used for low-voltage power distribution.</a:t>
            </a:r>
          </a:p>
          <a:p>
            <a:endParaRPr lang="en-US" sz="1650" dirty="0">
              <a:solidFill>
                <a:schemeClr val="bg1"/>
              </a:solidFill>
              <a:latin typeface="Cambria Math" panose="02040503050406030204" pitchFamily="18" charset="0"/>
              <a:ea typeface="Cambria Math" panose="02040503050406030204" pitchFamily="18" charset="0"/>
            </a:endParaRPr>
          </a:p>
          <a:p>
            <a:pPr marL="214313" indent="-214313">
              <a:buFont typeface="Arial" panose="020B0604020202020204" pitchFamily="34" charset="0"/>
              <a:buChar char="•"/>
            </a:pPr>
            <a:r>
              <a:rPr lang="en-US" sz="1650" dirty="0">
                <a:solidFill>
                  <a:schemeClr val="bg1"/>
                </a:solidFill>
                <a:latin typeface="Cambria Math" panose="02040503050406030204" pitchFamily="18" charset="0"/>
                <a:ea typeface="Cambria Math" panose="02040503050406030204" pitchFamily="18" charset="0"/>
              </a:rPr>
              <a:t>Neutral wire at the top of the pole, also provides lightning protection.</a:t>
            </a:r>
          </a:p>
        </p:txBody>
      </p:sp>
      <p:pic>
        <p:nvPicPr>
          <p:cNvPr id="3" name="Picture 2" descr="Electric pole. "/>
          <p:cNvPicPr>
            <a:picLocks noChangeAspect="1"/>
          </p:cNvPicPr>
          <p:nvPr/>
        </p:nvPicPr>
        <p:blipFill rotWithShape="1">
          <a:blip r:embed="rId3">
            <a:extLst>
              <a:ext uri="{28A0092B-C50C-407E-A947-70E740481C1C}">
                <a14:useLocalDpi xmlns:a14="http://schemas.microsoft.com/office/drawing/2010/main" val="0"/>
              </a:ext>
            </a:extLst>
          </a:blip>
          <a:srcRect l="23933" r="17817"/>
          <a:stretch/>
        </p:blipFill>
        <p:spPr>
          <a:xfrm>
            <a:off x="7001354" y="1140732"/>
            <a:ext cx="3064667" cy="510777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54" y="3070861"/>
            <a:ext cx="4175909" cy="3173341"/>
          </a:xfrm>
          <a:prstGeom prst="rect">
            <a:avLst/>
          </a:prstGeom>
        </p:spPr>
      </p:pic>
    </p:spTree>
    <p:extLst>
      <p:ext uri="{BB962C8B-B14F-4D97-AF65-F5344CB8AC3E}">
        <p14:creationId xmlns:p14="http://schemas.microsoft.com/office/powerpoint/2010/main" val="690285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2532" y="215380"/>
            <a:ext cx="6316979" cy="553998"/>
          </a:xfrm>
        </p:spPr>
        <p:txBody>
          <a:bodyPr/>
          <a:lstStyle/>
          <a:p>
            <a:r>
              <a:rPr lang="en-US" sz="4000" dirty="0"/>
              <a:t>Typical AC Power Distribution</a:t>
            </a:r>
          </a:p>
        </p:txBody>
      </p:sp>
      <p:grpSp>
        <p:nvGrpSpPr>
          <p:cNvPr id="3" name="Group 2"/>
          <p:cNvGrpSpPr/>
          <p:nvPr/>
        </p:nvGrpSpPr>
        <p:grpSpPr>
          <a:xfrm>
            <a:off x="2026197" y="2074652"/>
            <a:ext cx="8383823" cy="3693319"/>
            <a:chOff x="502196" y="2074651"/>
            <a:chExt cx="8383823" cy="3693319"/>
          </a:xfrm>
        </p:grpSpPr>
        <p:sp>
          <p:nvSpPr>
            <p:cNvPr id="6" name="TextBox 5"/>
            <p:cNvSpPr txBox="1"/>
            <p:nvPr/>
          </p:nvSpPr>
          <p:spPr>
            <a:xfrm>
              <a:off x="502196" y="2074651"/>
              <a:ext cx="8383823" cy="3693319"/>
            </a:xfrm>
            <a:prstGeom prst="rect">
              <a:avLst/>
            </a:prstGeom>
            <a:solidFill>
              <a:schemeClr val="tx1">
                <a:lumMod val="95000"/>
              </a:schemeClr>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23" y="2469205"/>
              <a:ext cx="8277996" cy="3062859"/>
            </a:xfrm>
            <a:prstGeom prst="rect">
              <a:avLst/>
            </a:prstGeom>
          </p:spPr>
        </p:pic>
      </p:grpSp>
    </p:spTree>
    <p:extLst>
      <p:ext uri="{BB962C8B-B14F-4D97-AF65-F5344CB8AC3E}">
        <p14:creationId xmlns:p14="http://schemas.microsoft.com/office/powerpoint/2010/main" val="2029758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2187" y="3233903"/>
            <a:ext cx="1228457" cy="576695"/>
          </a:xfrm>
        </p:spPr>
        <p:txBody>
          <a:bodyPr>
            <a:noAutofit/>
          </a:bodyPr>
          <a:lstStyle/>
          <a:p>
            <a:r>
              <a:rPr lang="en-US" sz="4000" dirty="0"/>
              <a:t>Extra</a:t>
            </a:r>
          </a:p>
        </p:txBody>
      </p:sp>
    </p:spTree>
    <p:extLst>
      <p:ext uri="{BB962C8B-B14F-4D97-AF65-F5344CB8AC3E}">
        <p14:creationId xmlns:p14="http://schemas.microsoft.com/office/powerpoint/2010/main" val="3074198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748" y="0"/>
            <a:ext cx="4062552" cy="400050"/>
          </a:xfrm>
        </p:spPr>
        <p:txBody>
          <a:bodyPr>
            <a:noAutofit/>
          </a:bodyPr>
          <a:lstStyle/>
          <a:p>
            <a:r>
              <a:rPr lang="en-US" sz="4000" dirty="0">
                <a:latin typeface="+mn-lt"/>
                <a:cs typeface="Arial" panose="020B0604020202020204" pitchFamily="34" charset="0"/>
              </a:rPr>
              <a:t>Tesla and Edison</a:t>
            </a:r>
          </a:p>
        </p:txBody>
      </p:sp>
      <p:sp>
        <p:nvSpPr>
          <p:cNvPr id="5" name="Rectangle 4"/>
          <p:cNvSpPr/>
          <p:nvPr/>
        </p:nvSpPr>
        <p:spPr>
          <a:xfrm>
            <a:off x="214759" y="627162"/>
            <a:ext cx="11734800" cy="5078313"/>
          </a:xfrm>
          <a:prstGeom prst="rect">
            <a:avLst/>
          </a:prstGeom>
          <a:solidFill>
            <a:schemeClr val="tx1">
              <a:lumMod val="95000"/>
            </a:schemeClr>
          </a:solidFill>
          <a:ln w="57150">
            <a:solidFill>
              <a:schemeClr val="accent1"/>
            </a:solidFill>
          </a:ln>
        </p:spPr>
        <p:txBody>
          <a:bodyPr wrap="square">
            <a:spAutoFit/>
          </a:bodyPr>
          <a:lstStyle/>
          <a:p>
            <a:pPr marL="257175" indent="-257175">
              <a:buFont typeface="Arial" panose="020B0604020202020204" pitchFamily="34" charset="0"/>
              <a:buChar char="•"/>
            </a:pPr>
            <a:r>
              <a:rPr lang="en-US" dirty="0">
                <a:solidFill>
                  <a:srgbClr val="000000"/>
                </a:solidFill>
                <a:latin typeface="Cambria" panose="02040503050406030204"/>
                <a:ea typeface="Times New Roman" panose="02020603050405020304" pitchFamily="18" charset="0"/>
              </a:rPr>
              <a:t>While </a:t>
            </a:r>
            <a:r>
              <a:rPr lang="en-US" b="1" dirty="0">
                <a:solidFill>
                  <a:srgbClr val="000000"/>
                </a:solidFill>
                <a:latin typeface="Cambria" panose="02040503050406030204"/>
                <a:ea typeface="Times New Roman" panose="02020603050405020304" pitchFamily="18" charset="0"/>
              </a:rPr>
              <a:t>Thomas Edison</a:t>
            </a:r>
            <a:r>
              <a:rPr lang="en-US" dirty="0">
                <a:solidFill>
                  <a:srgbClr val="000000"/>
                </a:solidFill>
                <a:latin typeface="Cambria" panose="02040503050406030204"/>
                <a:ea typeface="Times New Roman" panose="02020603050405020304" pitchFamily="18" charset="0"/>
              </a:rPr>
              <a:t> is known for several inventions </a:t>
            </a:r>
          </a:p>
          <a:p>
            <a:r>
              <a:rPr lang="en-US" dirty="0">
                <a:solidFill>
                  <a:srgbClr val="000000"/>
                </a:solidFill>
                <a:latin typeface="Cambria" panose="02040503050406030204"/>
                <a:ea typeface="Times New Roman" panose="02020603050405020304" pitchFamily="18" charset="0"/>
              </a:rPr>
              <a:t>(including the </a:t>
            </a:r>
            <a:r>
              <a:rPr lang="en-US" dirty="0">
                <a:solidFill>
                  <a:srgbClr val="000000"/>
                </a:solidFill>
                <a:latin typeface="Cambria" panose="02040503050406030204"/>
                <a:ea typeface="Times New Roman" panose="02020603050405020304" pitchFamily="18" charset="0"/>
                <a:cs typeface="Times New Roman" panose="02020603050405020304" pitchFamily="18" charset="0"/>
              </a:rPr>
              <a:t>light bulb</a:t>
            </a:r>
            <a:r>
              <a:rPr lang="en-US" dirty="0">
                <a:solidFill>
                  <a:srgbClr val="000000"/>
                </a:solidFill>
                <a:latin typeface="Cambria" panose="02040503050406030204"/>
                <a:ea typeface="Times New Roman" panose="02020603050405020304" pitchFamily="18" charset="0"/>
              </a:rPr>
              <a:t>), he was above all an astute businessman. </a:t>
            </a:r>
          </a:p>
          <a:p>
            <a:r>
              <a:rPr lang="en-US" b="1" dirty="0">
                <a:solidFill>
                  <a:srgbClr val="000000"/>
                </a:solidFill>
                <a:latin typeface="Cambria" panose="02040503050406030204"/>
                <a:ea typeface="Times New Roman" panose="02020603050405020304" pitchFamily="18" charset="0"/>
              </a:rPr>
              <a:t>Nikola Tesla</a:t>
            </a:r>
            <a:r>
              <a:rPr lang="en-US" dirty="0">
                <a:solidFill>
                  <a:srgbClr val="000000"/>
                </a:solidFill>
                <a:latin typeface="Cambria" panose="02040503050406030204"/>
                <a:ea typeface="Times New Roman" panose="02020603050405020304" pitchFamily="18" charset="0"/>
              </a:rPr>
              <a:t> was just the opposite -- a prolific inventor who died </a:t>
            </a:r>
          </a:p>
          <a:p>
            <a:r>
              <a:rPr lang="en-US" dirty="0">
                <a:solidFill>
                  <a:srgbClr val="000000"/>
                </a:solidFill>
                <a:latin typeface="Cambria" panose="02040503050406030204"/>
                <a:ea typeface="Times New Roman" panose="02020603050405020304" pitchFamily="18" charset="0"/>
              </a:rPr>
              <a:t>penniless. </a:t>
            </a:r>
          </a:p>
          <a:p>
            <a:pPr marL="257175" indent="-257175">
              <a:buFont typeface="Arial" panose="020B0604020202020204" pitchFamily="34" charset="0"/>
              <a:buChar char="•"/>
            </a:pPr>
            <a:endParaRPr lang="en-US" dirty="0">
              <a:solidFill>
                <a:srgbClr val="000000"/>
              </a:solidFill>
              <a:latin typeface="Cambria" panose="02040503050406030204"/>
              <a:ea typeface="Times New Roman" panose="02020603050405020304" pitchFamily="18" charset="0"/>
            </a:endParaRPr>
          </a:p>
          <a:p>
            <a:pPr marL="257175" indent="-257175">
              <a:buFont typeface="Arial" panose="020B0604020202020204" pitchFamily="34" charset="0"/>
              <a:buChar char="•"/>
            </a:pPr>
            <a:r>
              <a:rPr lang="en-US" dirty="0">
                <a:solidFill>
                  <a:srgbClr val="000000"/>
                </a:solidFill>
                <a:latin typeface="Cambria" panose="02040503050406030204"/>
                <a:ea typeface="Times New Roman" panose="02020603050405020304" pitchFamily="18" charset="0"/>
              </a:rPr>
              <a:t>When Tesla first moved to the U.S., he idolized Edison and got </a:t>
            </a:r>
          </a:p>
          <a:p>
            <a:r>
              <a:rPr lang="en-US" dirty="0">
                <a:solidFill>
                  <a:srgbClr val="000000"/>
                </a:solidFill>
                <a:latin typeface="Cambria" panose="02040503050406030204"/>
                <a:ea typeface="Times New Roman" panose="02020603050405020304" pitchFamily="18" charset="0"/>
              </a:rPr>
              <a:t>a job working for him. However, they soon had a falling out and </a:t>
            </a:r>
          </a:p>
          <a:p>
            <a:r>
              <a:rPr lang="en-US" dirty="0">
                <a:solidFill>
                  <a:srgbClr val="000000"/>
                </a:solidFill>
                <a:latin typeface="Cambria" panose="02040503050406030204"/>
                <a:ea typeface="Times New Roman" panose="02020603050405020304" pitchFamily="18" charset="0"/>
              </a:rPr>
              <a:t>Tesla quit.</a:t>
            </a:r>
            <a:endParaRPr lang="en-US" dirty="0">
              <a:solidFill>
                <a:srgbClr val="000000"/>
              </a:solidFill>
              <a:latin typeface="Cambria" panose="02040503050406030204"/>
            </a:endParaRPr>
          </a:p>
          <a:p>
            <a:pPr marL="285750" indent="-285750">
              <a:buFont typeface="Arial" panose="020B0604020202020204" pitchFamily="34" charset="0"/>
              <a:buChar char="•"/>
            </a:pPr>
            <a:endParaRPr lang="en-US" dirty="0">
              <a:solidFill>
                <a:srgbClr val="000000"/>
              </a:solidFill>
              <a:latin typeface="Cambria" panose="02040503050406030204"/>
              <a:ea typeface="Times New Roman" panose="02020603050405020304" pitchFamily="18" charset="0"/>
            </a:endParaRPr>
          </a:p>
          <a:p>
            <a:pPr marL="285750" indent="-285750">
              <a:buFont typeface="Arial" panose="020B0604020202020204" pitchFamily="34" charset="0"/>
              <a:buChar char="•"/>
            </a:pPr>
            <a:r>
              <a:rPr lang="en-US" dirty="0">
                <a:solidFill>
                  <a:srgbClr val="000000"/>
                </a:solidFill>
                <a:latin typeface="Cambria" panose="02040503050406030204"/>
                <a:ea typeface="Times New Roman" panose="02020603050405020304" pitchFamily="18" charset="0"/>
              </a:rPr>
              <a:t>An epic rivalry later developed between </a:t>
            </a:r>
            <a:r>
              <a:rPr lang="en-US" b="1" dirty="0">
                <a:solidFill>
                  <a:srgbClr val="000000"/>
                </a:solidFill>
                <a:latin typeface="Cambria" panose="02040503050406030204"/>
                <a:ea typeface="Times New Roman" panose="02020603050405020304" pitchFamily="18" charset="0"/>
              </a:rPr>
              <a:t>Edison</a:t>
            </a:r>
            <a:r>
              <a:rPr lang="en-US" dirty="0">
                <a:solidFill>
                  <a:srgbClr val="000000"/>
                </a:solidFill>
                <a:latin typeface="Cambria" panose="02040503050406030204"/>
                <a:ea typeface="Times New Roman" panose="02020603050405020304" pitchFamily="18" charset="0"/>
              </a:rPr>
              <a:t> and </a:t>
            </a:r>
            <a:r>
              <a:rPr lang="en-US" b="1" dirty="0">
                <a:solidFill>
                  <a:srgbClr val="000000"/>
                </a:solidFill>
                <a:latin typeface="Cambria" panose="02040503050406030204"/>
                <a:ea typeface="Times New Roman" panose="02020603050405020304" pitchFamily="18" charset="0"/>
              </a:rPr>
              <a:t>Tesla</a:t>
            </a:r>
            <a:r>
              <a:rPr lang="en-US" dirty="0">
                <a:solidFill>
                  <a:srgbClr val="000000"/>
                </a:solidFill>
                <a:latin typeface="Cambria" panose="02040503050406030204"/>
                <a:ea typeface="Times New Roman" panose="02020603050405020304" pitchFamily="18" charset="0"/>
              </a:rPr>
              <a:t> over </a:t>
            </a:r>
            <a:r>
              <a:rPr lang="en-US" dirty="0">
                <a:solidFill>
                  <a:srgbClr val="000000"/>
                </a:solidFill>
                <a:latin typeface="Cambria" panose="02040503050406030204"/>
                <a:ea typeface="Times New Roman" panose="02020603050405020304" pitchFamily="18" charset="0"/>
                <a:cs typeface="Times New Roman" panose="02020603050405020304" pitchFamily="18" charset="0"/>
              </a:rPr>
              <a:t>alternating (AC) vs. direct current (DC)</a:t>
            </a:r>
            <a:r>
              <a:rPr lang="en-US" dirty="0">
                <a:solidFill>
                  <a:srgbClr val="000000"/>
                </a:solidFill>
                <a:latin typeface="Cambria" panose="02040503050406030204"/>
                <a:ea typeface="Times New Roman" panose="02020603050405020304" pitchFamily="18" charset="0"/>
              </a:rPr>
              <a:t>. In the early days of electricity, Edison owned patents related to direct current and was a proponent of using that </a:t>
            </a:r>
            <a:r>
              <a:rPr lang="en-US" dirty="0">
                <a:solidFill>
                  <a:srgbClr val="000000"/>
                </a:solidFill>
                <a:latin typeface="Cambria" panose="02040503050406030204"/>
                <a:ea typeface="Times New Roman" panose="02020603050405020304" pitchFamily="18" charset="0"/>
                <a:cs typeface="Times New Roman" panose="02020603050405020304" pitchFamily="18" charset="0"/>
              </a:rPr>
              <a:t>technology</a:t>
            </a:r>
            <a:r>
              <a:rPr lang="en-US" dirty="0">
                <a:solidFill>
                  <a:srgbClr val="000000"/>
                </a:solidFill>
                <a:latin typeface="Cambria" panose="02040503050406030204"/>
                <a:ea typeface="Times New Roman" panose="02020603050405020304" pitchFamily="18" charset="0"/>
              </a:rPr>
              <a:t> for transmitting electricity over large distances. However, alternating current, which Tesla invented, can easily be stepped up or down in voltage by means of a transformers and so has been the dominant technology for electrical transmission.</a:t>
            </a:r>
          </a:p>
          <a:p>
            <a:endParaRPr lang="en-US" dirty="0">
              <a:solidFill>
                <a:srgbClr val="000000"/>
              </a:solidFill>
              <a:latin typeface="Cambria" panose="02040503050406030204"/>
            </a:endParaRPr>
          </a:p>
          <a:p>
            <a:pPr algn="ctr"/>
            <a:r>
              <a:rPr lang="en-US" b="1" dirty="0">
                <a:solidFill>
                  <a:srgbClr val="000000"/>
                </a:solidFill>
                <a:latin typeface="Cambria" panose="02040503050406030204"/>
              </a:rPr>
              <a:t>Sources of AC Electrical Energy</a:t>
            </a:r>
            <a:r>
              <a:rPr lang="en-US" dirty="0">
                <a:solidFill>
                  <a:srgbClr val="000000"/>
                </a:solidFill>
                <a:latin typeface="Cambria" panose="02040503050406030204"/>
              </a:rPr>
              <a:t> </a:t>
            </a:r>
            <a:r>
              <a:rPr lang="en-US" sz="1400" dirty="0">
                <a:solidFill>
                  <a:schemeClr val="bg1"/>
                </a:solidFill>
                <a:sym typeface="Wingdings" panose="05000000000000000000" pitchFamily="2" charset="2"/>
              </a:rPr>
              <a:t></a:t>
            </a:r>
            <a:r>
              <a:rPr lang="en-US" dirty="0">
                <a:solidFill>
                  <a:srgbClr val="000000"/>
                </a:solidFill>
                <a:latin typeface="Cambria" panose="02040503050406030204"/>
              </a:rPr>
              <a:t> Turbines.</a:t>
            </a:r>
          </a:p>
          <a:p>
            <a:pPr algn="ctr"/>
            <a:r>
              <a:rPr lang="en-US" dirty="0">
                <a:solidFill>
                  <a:srgbClr val="000000"/>
                </a:solidFill>
                <a:latin typeface="Cambria" panose="02040503050406030204"/>
              </a:rPr>
              <a:t> </a:t>
            </a:r>
          </a:p>
          <a:p>
            <a:pPr algn="ctr"/>
            <a:r>
              <a:rPr lang="en-US" b="1" dirty="0">
                <a:solidFill>
                  <a:srgbClr val="000000"/>
                </a:solidFill>
                <a:latin typeface="Cambria" panose="02040503050406030204"/>
              </a:rPr>
              <a:t>Sources of DC Electrical Energy</a:t>
            </a:r>
            <a:r>
              <a:rPr lang="en-US" dirty="0">
                <a:solidFill>
                  <a:srgbClr val="000000"/>
                </a:solidFill>
                <a:latin typeface="Cambria" panose="02040503050406030204"/>
              </a:rPr>
              <a:t> </a:t>
            </a:r>
            <a:r>
              <a:rPr lang="en-US" sz="1400" dirty="0">
                <a:solidFill>
                  <a:schemeClr val="bg1"/>
                </a:solidFill>
                <a:sym typeface="Wingdings" panose="05000000000000000000" pitchFamily="2" charset="2"/>
              </a:rPr>
              <a:t></a:t>
            </a:r>
            <a:r>
              <a:rPr lang="en-US" dirty="0">
                <a:solidFill>
                  <a:srgbClr val="000000"/>
                </a:solidFill>
                <a:latin typeface="Cambria" panose="02040503050406030204"/>
              </a:rPr>
              <a:t> Batteries, solar panels.</a:t>
            </a:r>
          </a:p>
        </p:txBody>
      </p:sp>
      <p:grpSp>
        <p:nvGrpSpPr>
          <p:cNvPr id="7" name="Group 6"/>
          <p:cNvGrpSpPr/>
          <p:nvPr/>
        </p:nvGrpSpPr>
        <p:grpSpPr>
          <a:xfrm>
            <a:off x="6904732" y="723900"/>
            <a:ext cx="4948684" cy="2137298"/>
            <a:chOff x="153555" y="1529222"/>
            <a:chExt cx="8783117" cy="3585053"/>
          </a:xfrm>
        </p:grpSpPr>
        <p:pic>
          <p:nvPicPr>
            <p:cNvPr id="8" name="Picture 7" descr="Portrait of Thomas Edison."/>
            <p:cNvPicPr>
              <a:picLocks noChangeAspect="1"/>
            </p:cNvPicPr>
            <p:nvPr/>
          </p:nvPicPr>
          <p:blipFill rotWithShape="1">
            <a:blip r:embed="rId3" cstate="print">
              <a:extLst>
                <a:ext uri="{28A0092B-C50C-407E-A947-70E740481C1C}">
                  <a14:useLocalDpi xmlns:a14="http://schemas.microsoft.com/office/drawing/2010/main" val="0"/>
                </a:ext>
              </a:extLst>
            </a:blip>
            <a:srcRect l="22987" t="1709" r="7386" b="53603"/>
            <a:stretch/>
          </p:blipFill>
          <p:spPr>
            <a:xfrm>
              <a:off x="4572000" y="1529222"/>
              <a:ext cx="4364672" cy="3585053"/>
            </a:xfrm>
            <a:prstGeom prst="rect">
              <a:avLst/>
            </a:prstGeom>
          </p:spPr>
        </p:pic>
        <p:pic>
          <p:nvPicPr>
            <p:cNvPr id="10" name="Picture 9" descr="Portrait of Nikola Tesla."/>
            <p:cNvPicPr>
              <a:picLocks noChangeAspect="1"/>
            </p:cNvPicPr>
            <p:nvPr/>
          </p:nvPicPr>
          <p:blipFill rotWithShape="1">
            <a:blip r:embed="rId4" cstate="print">
              <a:extLst>
                <a:ext uri="{28A0092B-C50C-407E-A947-70E740481C1C}">
                  <a14:useLocalDpi xmlns:a14="http://schemas.microsoft.com/office/drawing/2010/main" val="0"/>
                </a:ext>
              </a:extLst>
            </a:blip>
            <a:srcRect t="2222" b="36923"/>
            <a:stretch/>
          </p:blipFill>
          <p:spPr>
            <a:xfrm>
              <a:off x="153555" y="1529222"/>
              <a:ext cx="4394999" cy="3585053"/>
            </a:xfrm>
            <a:prstGeom prst="rect">
              <a:avLst/>
            </a:prstGeom>
          </p:spPr>
        </p:pic>
      </p:grpSp>
    </p:spTree>
    <p:extLst>
      <p:ext uri="{BB962C8B-B14F-4D97-AF65-F5344CB8AC3E}">
        <p14:creationId xmlns:p14="http://schemas.microsoft.com/office/powerpoint/2010/main" val="2083206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Grp="1" noChangeArrowheads="1"/>
          </p:cNvSpPr>
          <p:nvPr>
            <p:ph type="title"/>
          </p:nvPr>
        </p:nvSpPr>
        <p:spPr>
          <a:xfrm>
            <a:off x="3398520" y="0"/>
            <a:ext cx="6301740" cy="680826"/>
          </a:xfrm>
        </p:spPr>
        <p:txBody>
          <a:bodyPr>
            <a:noAutofit/>
          </a:bodyPr>
          <a:lstStyle/>
          <a:p>
            <a:r>
              <a:rPr lang="en-US" altLang="en-US" sz="4000" dirty="0"/>
              <a:t>Average Power (Continued)</a:t>
            </a:r>
          </a:p>
        </p:txBody>
      </p:sp>
      <mc:AlternateContent xmlns:mc="http://schemas.openxmlformats.org/markup-compatibility/2006" xmlns:a14="http://schemas.microsoft.com/office/drawing/2010/main">
        <mc:Choice Requires="a14">
          <p:sp>
            <p:nvSpPr>
              <p:cNvPr id="2" name="TextBox 1"/>
              <p:cNvSpPr txBox="1"/>
              <p:nvPr/>
            </p:nvSpPr>
            <p:spPr>
              <a:xfrm>
                <a:off x="559292" y="818286"/>
                <a:ext cx="11390051" cy="5711307"/>
              </a:xfrm>
              <a:prstGeom prst="rect">
                <a:avLst/>
              </a:prstGeom>
              <a:solidFill>
                <a:schemeClr val="tx1">
                  <a:lumMod val="95000"/>
                </a:schemeClr>
              </a:solidFill>
              <a:ln w="57150">
                <a:solidFill>
                  <a:schemeClr val="accent1"/>
                </a:solidFill>
              </a:ln>
            </p:spPr>
            <p:txBody>
              <a:bodyPr wrap="square" rtlCol="0">
                <a:spAutoFit/>
              </a:bodyPr>
              <a:lstStyle/>
              <a:p>
                <a:endParaRPr lang="en-US" dirty="0">
                  <a:solidFill>
                    <a:schemeClr val="bg1"/>
                  </a:solidFill>
                  <a:latin typeface="+mn-lt"/>
                </a:endParaRPr>
              </a:p>
              <a:p>
                <a:pPr algn="ctr"/>
                <a14:m>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Average</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Power</m:t>
                    </m:r>
                    <m:r>
                      <a:rPr lang="en-US">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P</m:t>
                    </m:r>
                    <m:r>
                      <a:rPr lang="en-US">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1</m:t>
                        </m:r>
                      </m:num>
                      <m:den>
                        <m:r>
                          <a:rPr lang="en-US" i="1">
                            <a:solidFill>
                              <a:schemeClr val="bg1"/>
                            </a:solidFill>
                            <a:latin typeface="Cambria Math" panose="02040503050406030204" pitchFamily="18" charset="0"/>
                            <a:ea typeface="Cambria Math" panose="02040503050406030204" pitchFamily="18" charset="0"/>
                          </a:rPr>
                          <m:t>2</m:t>
                        </m:r>
                      </m:den>
                    </m:f>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i="1">
                            <a:solidFill>
                              <a:schemeClr val="bg1"/>
                            </a:solidFill>
                            <a:latin typeface="Cambria Math" panose="02040503050406030204" pitchFamily="18" charset="0"/>
                            <a:ea typeface="Cambria Math" panose="02040503050406030204" pitchFamily="18" charset="0"/>
                          </a:rPr>
                          <m:t>.</m:t>
                        </m:r>
                      </m:e>
                    </m:func>
                  </m:oMath>
                </a14:m>
                <a:r>
                  <a:rPr lang="en-US" dirty="0">
                    <a:solidFill>
                      <a:schemeClr val="bg1"/>
                    </a:solidFill>
                  </a:rPr>
                  <a:t> </a:t>
                </a:r>
              </a:p>
              <a:p>
                <a:pPr algn="ctr"/>
                <a:endParaRPr lang="en-US" dirty="0">
                  <a:solidFill>
                    <a:schemeClr val="bg1"/>
                  </a:solidFill>
                </a:endParaRPr>
              </a:p>
              <a:p>
                <a:pPr/>
                <a14:m>
                  <m:oMathPara xmlns:m="http://schemas.openxmlformats.org/officeDocument/2006/math">
                    <m:oMathParaPr>
                      <m:jc m:val="centerGroup"/>
                    </m:oMathParaPr>
                    <m:oMath xmlns:m="http://schemas.openxmlformats.org/officeDocument/2006/math">
                      <m:r>
                        <m:rPr>
                          <m:sty m:val="p"/>
                        </m:rPr>
                        <a:rPr lang="en-US" b="0" i="0" smtClean="0">
                          <a:solidFill>
                            <a:schemeClr val="bg1"/>
                          </a:solidFill>
                          <a:latin typeface="Cambria Math" panose="02040503050406030204" pitchFamily="18" charset="0"/>
                        </a:rPr>
                        <m:t>Using</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Phasors</m:t>
                      </m:r>
                      <m:r>
                        <a:rPr lang="en-US" b="1" i="0" smtClean="0">
                          <a:solidFill>
                            <a:schemeClr val="bg1"/>
                          </a:solidFill>
                          <a:latin typeface="Cambria Math" panose="02040503050406030204" pitchFamily="18" charset="0"/>
                        </a:rPr>
                        <m:t>: </m:t>
                      </m:r>
                      <m:r>
                        <a:rPr lang="en-US" b="1" i="0" smtClean="0">
                          <a:solidFill>
                            <a:schemeClr val="bg1"/>
                          </a:solidFill>
                          <a:latin typeface="Cambria Math" panose="02040503050406030204" pitchFamily="18" charset="0"/>
                        </a:rPr>
                        <m:t>𝐕</m:t>
                      </m:r>
                      <m:r>
                        <a:rPr lang="en-US" b="0" i="0"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V</m:t>
                          </m:r>
                        </m:e>
                        <m:sub>
                          <m:r>
                            <m:rPr>
                              <m:sty m:val="p"/>
                            </m:rPr>
                            <a:rPr lang="en-US" b="0" i="0" smtClean="0">
                              <a:solidFill>
                                <a:schemeClr val="bg1"/>
                              </a:solidFill>
                              <a:latin typeface="Cambria Math" panose="02040503050406030204" pitchFamily="18" charset="0"/>
                            </a:rPr>
                            <m:t>m</m:t>
                          </m:r>
                        </m:sub>
                      </m:sSub>
                      <m:r>
                        <a:rPr lang="en-US" b="0" i="1" smtClean="0">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and</m:t>
                      </m:r>
                      <m:r>
                        <a:rPr lang="en-US" b="0" i="0" smtClean="0">
                          <a:solidFill>
                            <a:schemeClr val="bg1"/>
                          </a:solidFill>
                          <a:latin typeface="Cambria Math" panose="02040503050406030204" pitchFamily="18" charset="0"/>
                          <a:ea typeface="Cambria Math" panose="02040503050406030204" pitchFamily="18" charset="0"/>
                        </a:rPr>
                        <m:t> </m:t>
                      </m:r>
                      <m:r>
                        <a:rPr lang="en-US" b="1" i="0" smtClean="0">
                          <a:solidFill>
                            <a:schemeClr val="bg1"/>
                          </a:solidFill>
                          <a:latin typeface="Cambria Math" panose="02040503050406030204" pitchFamily="18" charset="0"/>
                          <a:ea typeface="Cambria Math" panose="02040503050406030204" pitchFamily="18" charset="0"/>
                        </a:rPr>
                        <m:t>𝐈</m:t>
                      </m:r>
                      <m:r>
                        <a:rPr lang="en-US">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b="0" i="0" smtClean="0">
                              <a:solidFill>
                                <a:schemeClr val="bg1"/>
                              </a:solidFill>
                              <a:latin typeface="Cambria Math" panose="02040503050406030204" pitchFamily="18" charset="0"/>
                              <a:ea typeface="Cambria Math" panose="02040503050406030204" pitchFamily="18" charset="0"/>
                            </a:rPr>
                            <m:t>i</m:t>
                          </m:r>
                        </m:sub>
                      </m:sSub>
                      <m:r>
                        <a:rPr lang="en-US" b="0" i="0"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mn-lt"/>
                </a:endParaRPr>
              </a:p>
              <a:p>
                <a:endParaRPr lang="en-US" dirty="0">
                  <a:solidFill>
                    <a:schemeClr val="bg1"/>
                  </a:solidFill>
                  <a:latin typeface="+mn-lt"/>
                </a:endParaRPr>
              </a:p>
              <a:p>
                <a:pPr/>
                <a14:m>
                  <m:oMathPara xmlns:m="http://schemas.openxmlformats.org/officeDocument/2006/math">
                    <m:oMathParaPr>
                      <m:jc m:val="centerGroup"/>
                    </m:oMathParaPr>
                    <m:oMath xmlns:m="http://schemas.openxmlformats.org/officeDocument/2006/math">
                      <m:r>
                        <m:rPr>
                          <m:sty m:val="p"/>
                        </m:rPr>
                        <a:rPr lang="en-US" b="0" i="0" smtClean="0">
                          <a:solidFill>
                            <a:schemeClr val="bg1"/>
                          </a:solidFill>
                          <a:latin typeface="Cambria Math" panose="02040503050406030204" pitchFamily="18" charset="0"/>
                        </a:rPr>
                        <m:t>Complex</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conjugate</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of</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phasor</m:t>
                      </m:r>
                      <m:r>
                        <a:rPr lang="en-US" b="0" i="0" smtClean="0">
                          <a:solidFill>
                            <a:schemeClr val="bg1"/>
                          </a:solidFill>
                          <a:latin typeface="Cambria Math" panose="02040503050406030204" pitchFamily="18" charset="0"/>
                        </a:rPr>
                        <m:t> </m:t>
                      </m:r>
                      <m:r>
                        <a:rPr lang="en-US" b="1" i="0" smtClean="0">
                          <a:solidFill>
                            <a:schemeClr val="bg1"/>
                          </a:solidFill>
                          <a:latin typeface="Cambria Math" panose="02040503050406030204" pitchFamily="18" charset="0"/>
                        </a:rPr>
                        <m:t>𝐈</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i</m:t>
                      </m:r>
                      <m:r>
                        <a:rPr lang="en-US" b="0" i="0" smtClean="0">
                          <a:solidFill>
                            <a:schemeClr val="bg1"/>
                          </a:solidFill>
                          <a:latin typeface="Cambria Math" panose="02040503050406030204" pitchFamily="18" charset="0"/>
                        </a:rPr>
                        <m:t>.</m:t>
                      </m:r>
                      <m:r>
                        <m:rPr>
                          <m:sty m:val="p"/>
                        </m:rPr>
                        <a:rPr lang="en-US" b="0" i="0" smtClean="0">
                          <a:solidFill>
                            <a:schemeClr val="bg1"/>
                          </a:solidFill>
                          <a:latin typeface="Cambria Math" panose="02040503050406030204" pitchFamily="18" charset="0"/>
                        </a:rPr>
                        <m:t>e</m:t>
                      </m:r>
                      <m:r>
                        <a:rPr lang="en-US" b="0" i="0" smtClean="0">
                          <a:solidFill>
                            <a:schemeClr val="bg1"/>
                          </a:solidFill>
                          <a:latin typeface="Cambria Math" panose="02040503050406030204" pitchFamily="18" charset="0"/>
                        </a:rPr>
                        <m:t>. </m:t>
                      </m:r>
                      <m:sSup>
                        <m:sSupPr>
                          <m:ctrlPr>
                            <a:rPr lang="en-US" i="1" smtClean="0">
                              <a:solidFill>
                                <a:schemeClr val="bg1"/>
                              </a:solidFill>
                              <a:latin typeface="Cambria Math" panose="02040503050406030204" pitchFamily="18" charset="0"/>
                            </a:rPr>
                          </m:ctrlPr>
                        </m:sSupPr>
                        <m:e>
                          <m:r>
                            <a:rPr lang="en-US" b="1" i="0" smtClean="0">
                              <a:solidFill>
                                <a:schemeClr val="bg1"/>
                              </a:solidFill>
                              <a:latin typeface="Cambria Math" panose="02040503050406030204" pitchFamily="18" charset="0"/>
                            </a:rPr>
                            <m:t>𝐈</m:t>
                          </m:r>
                        </m:e>
                        <m:sup>
                          <m:r>
                            <a:rPr lang="en-US" b="0" i="0" smtClean="0">
                              <a:solidFill>
                                <a:schemeClr val="bg1"/>
                              </a:solidFill>
                              <a:latin typeface="Cambria Math" panose="02040503050406030204" pitchFamily="18" charset="0"/>
                            </a:rPr>
                            <m:t>∗</m:t>
                          </m:r>
                        </m:sup>
                      </m:sSup>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r>
                        <a:rPr lang="en-US" i="1">
                          <a:solidFill>
                            <a:schemeClr val="bg1"/>
                          </a:solidFill>
                          <a:latin typeface="Cambria Math" panose="02040503050406030204" pitchFamily="18" charset="0"/>
                          <a:ea typeface="Cambria Math" panose="02040503050406030204" pitchFamily="18" charset="0"/>
                        </a:rPr>
                        <m:t>∠</m:t>
                      </m:r>
                      <m:d>
                        <m:dPr>
                          <m:ctrlPr>
                            <a:rPr lang="en-US"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mn-lt"/>
                </a:endParaRPr>
              </a:p>
              <a:p>
                <a:endParaRPr lang="en-US" dirty="0">
                  <a:solidFill>
                    <a:schemeClr val="bg1"/>
                  </a:solidFill>
                  <a:latin typeface="+mn-lt"/>
                </a:endParaRPr>
              </a:p>
              <a:p>
                <a:pPr/>
                <a14:m>
                  <m:oMathPara xmlns:m="http://schemas.openxmlformats.org/officeDocument/2006/math">
                    <m:oMathParaPr>
                      <m:jc m:val="centerGroup"/>
                    </m:oMathParaPr>
                    <m:oMath xmlns:m="http://schemas.openxmlformats.org/officeDocument/2006/math">
                      <m:r>
                        <a:rPr lang="en-US" b="1" i="0" smtClean="0">
                          <a:solidFill>
                            <a:schemeClr val="bg1"/>
                          </a:solidFill>
                          <a:latin typeface="Cambria Math" panose="02040503050406030204" pitchFamily="18" charset="0"/>
                          <a:ea typeface="Cambria Math" panose="02040503050406030204" pitchFamily="18" charset="0"/>
                        </a:rPr>
                        <m:t>𝐕</m:t>
                      </m:r>
                      <m:sSup>
                        <m:sSupPr>
                          <m:ctrlPr>
                            <a:rPr lang="en-US" b="1" i="1" smtClean="0">
                              <a:solidFill>
                                <a:schemeClr val="bg1"/>
                              </a:solidFill>
                              <a:latin typeface="Cambria Math" panose="02040503050406030204" pitchFamily="18" charset="0"/>
                              <a:ea typeface="Cambria Math" panose="02040503050406030204" pitchFamily="18" charset="0"/>
                            </a:rPr>
                          </m:ctrlPr>
                        </m:sSupPr>
                        <m:e>
                          <m:r>
                            <a:rPr lang="en-US" b="1" i="0" smtClean="0">
                              <a:solidFill>
                                <a:schemeClr val="bg1"/>
                              </a:solidFill>
                              <a:latin typeface="Cambria Math" panose="02040503050406030204" pitchFamily="18" charset="0"/>
                              <a:ea typeface="Cambria Math" panose="02040503050406030204" pitchFamily="18" charset="0"/>
                            </a:rPr>
                            <m:t>𝐈</m:t>
                          </m:r>
                        </m:e>
                        <m:sup>
                          <m:r>
                            <a:rPr lang="en-US" b="1" i="0" smtClean="0">
                              <a:solidFill>
                                <a:schemeClr val="bg1"/>
                              </a:solidFill>
                              <a:latin typeface="Cambria Math" panose="02040503050406030204" pitchFamily="18" charset="0"/>
                              <a:ea typeface="Cambria Math" panose="02040503050406030204" pitchFamily="18" charset="0"/>
                            </a:rPr>
                            <m:t>∗</m:t>
                          </m:r>
                        </m:sup>
                      </m:sSup>
                      <m:r>
                        <a:rPr lang="en-US" b="1" i="0" smtClean="0">
                          <a:solidFill>
                            <a:schemeClr val="bg1"/>
                          </a:solidFill>
                          <a:latin typeface="Cambria Math" panose="02040503050406030204" pitchFamily="18" charset="0"/>
                          <a:ea typeface="Cambria Math" panose="02040503050406030204" pitchFamily="18" charset="0"/>
                        </a:rPr>
                        <m:t>=</m:t>
                      </m:r>
                      <m:d>
                        <m:dPr>
                          <m:ctrlPr>
                            <a:rPr lang="en-US" b="1" i="1" smtClean="0">
                              <a:solidFill>
                                <a:schemeClr val="bg1"/>
                              </a:solidFill>
                              <a:latin typeface="Cambria Math" panose="02040503050406030204" pitchFamily="18" charset="0"/>
                              <a:ea typeface="Cambria Math" panose="02040503050406030204" pitchFamily="18" charset="0"/>
                            </a:rPr>
                          </m:ctrlPr>
                        </m:dPr>
                        <m:e>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e>
                      </m:d>
                      <m:d>
                        <m:dPr>
                          <m:ctrlPr>
                            <a:rPr lang="en-US" b="1" i="1" smtClean="0">
                              <a:solidFill>
                                <a:schemeClr val="bg1"/>
                              </a:solidFill>
                              <a:latin typeface="Cambria Math" panose="02040503050406030204" pitchFamily="18" charset="0"/>
                              <a:ea typeface="Cambria Math" panose="02040503050406030204" pitchFamily="18" charset="0"/>
                            </a:rPr>
                          </m:ctrlPr>
                        </m:dPr>
                        <m:e>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r>
                            <a:rPr lang="en-US" i="1">
                              <a:solidFill>
                                <a:schemeClr val="bg1"/>
                              </a:solidFill>
                              <a:latin typeface="Cambria Math" panose="02040503050406030204" pitchFamily="18" charset="0"/>
                              <a:ea typeface="Cambria Math" panose="02040503050406030204" pitchFamily="18" charset="0"/>
                            </a:rPr>
                            <m:t>∠</m:t>
                          </m:r>
                          <m:d>
                            <m:dPr>
                              <m:ctrlPr>
                                <a:rPr lang="en-US" i="1">
                                  <a:solidFill>
                                    <a:schemeClr val="bg1"/>
                                  </a:solidFill>
                                  <a:latin typeface="Cambria Math" panose="02040503050406030204" pitchFamily="18" charset="0"/>
                                  <a:ea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e>
                      </m:d>
                      <m:r>
                        <a:rPr lang="en-US" b="0" i="1" smtClean="0">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r>
                        <a:rPr lang="en-US" i="1">
                          <a:solidFill>
                            <a:schemeClr val="bg1"/>
                          </a:solidFill>
                          <a:latin typeface="Cambria Math" panose="02040503050406030204" pitchFamily="18" charset="0"/>
                          <a:ea typeface="Cambria Math" panose="02040503050406030204" pitchFamily="18" charset="0"/>
                        </a:rPr>
                        <m:t>∠</m:t>
                      </m:r>
                      <m:d>
                        <m:dPr>
                          <m:ctrlPr>
                            <a:rPr lang="en-US" i="1" smtClean="0">
                              <a:solidFill>
                                <a:schemeClr val="bg1"/>
                              </a:solidFill>
                              <a:latin typeface="Cambria Math" panose="02040503050406030204" pitchFamily="18" charset="0"/>
                              <a:ea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b="0" i="1"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Convert</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from</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polar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to</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rectangular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form</m:t>
                      </m:r>
                      <m:r>
                        <a:rPr lang="en-US" b="0" i="0" smtClean="0">
                          <a:solidFill>
                            <a:schemeClr val="bg1"/>
                          </a:solidFill>
                          <a:latin typeface="Cambria Math" panose="02040503050406030204" pitchFamily="18" charset="0"/>
                          <a:ea typeface="Cambria Math" panose="02040503050406030204" pitchFamily="18" charset="0"/>
                        </a:rPr>
                        <m:t>.</m:t>
                      </m:r>
                    </m:oMath>
                  </m:oMathPara>
                </a14:m>
                <a:endParaRPr lang="en-US" b="0" dirty="0">
                  <a:solidFill>
                    <a:schemeClr val="bg1"/>
                  </a:solidFill>
                  <a:latin typeface="Cambria Math" panose="02040503050406030204" pitchFamily="18" charset="0"/>
                  <a:ea typeface="Cambria Math" panose="02040503050406030204" pitchFamily="18" charset="0"/>
                </a:endParaRPr>
              </a:p>
              <a:p>
                <a:endParaRPr lang="en-US" b="0" dirty="0">
                  <a:solidFill>
                    <a:schemeClr val="bg1"/>
                  </a:solidFill>
                  <a:latin typeface="Cambria Math" panose="02040503050406030204" pitchFamily="18" charset="0"/>
                  <a:ea typeface="Cambria Math" panose="02040503050406030204" pitchFamily="18" charset="0"/>
                </a:endParaRPr>
              </a:p>
              <a:p>
                <a:r>
                  <a:rPr lang="en-US" dirty="0">
                    <a:solidFill>
                      <a:schemeClr val="bg1"/>
                    </a:solidFill>
                    <a:latin typeface="+mn-lt"/>
                  </a:rPr>
                  <a:t>Polar to Rectangular: (r, </a:t>
                </a:r>
                <a:r>
                  <a:rPr lang="el-GR" dirty="0">
                    <a:solidFill>
                      <a:schemeClr val="bg1"/>
                    </a:solidFill>
                    <a:latin typeface="+mn-lt"/>
                  </a:rPr>
                  <a:t>θ</a:t>
                </a:r>
                <a:r>
                  <a:rPr lang="en-US" dirty="0">
                    <a:solidFill>
                      <a:schemeClr val="bg1"/>
                    </a:solidFill>
                    <a:latin typeface="+mn-lt"/>
                  </a:rPr>
                  <a:t>) → (a + </a:t>
                </a:r>
                <a:r>
                  <a:rPr lang="en-US" dirty="0" err="1">
                    <a:solidFill>
                      <a:schemeClr val="bg1"/>
                    </a:solidFill>
                    <a:latin typeface="+mn-lt"/>
                  </a:rPr>
                  <a:t>jb</a:t>
                </a:r>
                <a:r>
                  <a:rPr lang="en-US" dirty="0">
                    <a:solidFill>
                      <a:schemeClr val="bg1"/>
                    </a:solidFill>
                    <a:latin typeface="+mn-lt"/>
                  </a:rPr>
                  <a:t>). </a:t>
                </a:r>
                <a14:m>
                  <m:oMath xmlns:m="http://schemas.openxmlformats.org/officeDocument/2006/math">
                    <m:r>
                      <m:rPr>
                        <m:sty m:val="p"/>
                      </m:rPr>
                      <a:rPr lang="en-US">
                        <a:solidFill>
                          <a:schemeClr val="bg1"/>
                        </a:solidFill>
                        <a:latin typeface="Cambria Math" panose="02040503050406030204" pitchFamily="18" charset="0"/>
                      </a:rPr>
                      <m:t>a</m:t>
                    </m:r>
                    <m:r>
                      <a:rPr lang="en-US">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r</m:t>
                    </m:r>
                    <m:func>
                      <m:funcPr>
                        <m:ctrlPr>
                          <a:rPr lang="en-US" i="1">
                            <a:solidFill>
                              <a:schemeClr val="bg1"/>
                            </a:solidFill>
                            <a:latin typeface="Cambria Math" panose="02040503050406030204" pitchFamily="18" charset="0"/>
                            <a:ea typeface="Cambria Math" panose="02040503050406030204" pitchFamily="18" charset="0"/>
                          </a:rPr>
                        </m:ctrlPr>
                      </m:funcPr>
                      <m:fName>
                        <m:r>
                          <m:rPr>
                            <m:sty m:val="p"/>
                          </m:rPr>
                          <a:rPr lang="en-US">
                            <a:solidFill>
                              <a:schemeClr val="bg1"/>
                            </a:solidFill>
                            <a:latin typeface="Cambria Math" panose="02040503050406030204" pitchFamily="18" charset="0"/>
                            <a:ea typeface="Cambria Math" panose="02040503050406030204" pitchFamily="18" charset="0"/>
                          </a:rPr>
                          <m:t>cos</m:t>
                        </m:r>
                      </m:fName>
                      <m:e>
                        <m:d>
                          <m:dPr>
                            <m:ctrlPr>
                              <a:rPr lang="en-US" i="1">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θ</m:t>
                            </m:r>
                          </m:e>
                        </m:d>
                        <m:r>
                          <a:rPr lang="en-US" i="1">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b</m:t>
                        </m:r>
                        <m:r>
                          <a:rPr lang="en-US" i="1">
                            <a:solidFill>
                              <a:schemeClr val="bg1"/>
                            </a:solidFill>
                            <a:latin typeface="Cambria Math" panose="02040503050406030204" pitchFamily="18" charset="0"/>
                            <a:ea typeface="Cambria Math" panose="02040503050406030204" pitchFamily="18" charset="0"/>
                          </a:rPr>
                          <m:t>=</m:t>
                        </m:r>
                      </m:e>
                    </m:func>
                    <m:r>
                      <m:rPr>
                        <m:sty m:val="p"/>
                      </m:rPr>
                      <a:rPr lang="en-US">
                        <a:solidFill>
                          <a:schemeClr val="bg1"/>
                        </a:solidFill>
                        <a:latin typeface="Cambria Math" panose="02040503050406030204" pitchFamily="18" charset="0"/>
                      </a:rPr>
                      <m:t>r</m:t>
                    </m:r>
                    <m:func>
                      <m:funcPr>
                        <m:ctrlPr>
                          <a:rPr lang="en-US" i="1">
                            <a:solidFill>
                              <a:schemeClr val="bg1"/>
                            </a:solidFill>
                            <a:latin typeface="Cambria Math" panose="02040503050406030204" pitchFamily="18" charset="0"/>
                            <a:ea typeface="Cambria Math" panose="02040503050406030204" pitchFamily="18" charset="0"/>
                          </a:rPr>
                        </m:ctrlPr>
                      </m:funcPr>
                      <m:fName>
                        <m:r>
                          <m:rPr>
                            <m:sty m:val="p"/>
                          </m:rPr>
                          <a:rPr lang="en-US">
                            <a:solidFill>
                              <a:schemeClr val="bg1"/>
                            </a:solidFill>
                            <a:latin typeface="Cambria Math" panose="02040503050406030204" pitchFamily="18" charset="0"/>
                            <a:ea typeface="Cambria Math" panose="02040503050406030204" pitchFamily="18" charset="0"/>
                          </a:rPr>
                          <m:t>sin</m:t>
                        </m:r>
                      </m:fName>
                      <m:e>
                        <m:d>
                          <m:dPr>
                            <m:ctrlPr>
                              <a:rPr lang="en-US" i="1">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θ</m:t>
                            </m:r>
                          </m:e>
                        </m:d>
                      </m:e>
                    </m:func>
                    <m:r>
                      <a:rPr lang="en-US">
                        <a:solidFill>
                          <a:schemeClr val="bg1"/>
                        </a:solidFill>
                        <a:latin typeface="Cambria Math" panose="02040503050406030204" pitchFamily="18" charset="0"/>
                        <a:ea typeface="Cambria Math" panose="02040503050406030204" pitchFamily="18" charset="0"/>
                      </a:rPr>
                      <m:t>.</m:t>
                    </m:r>
                  </m:oMath>
                </a14:m>
                <a:endParaRPr lang="en-US" dirty="0">
                  <a:solidFill>
                    <a:schemeClr val="bg1"/>
                  </a:solidFill>
                </a:endParaRPr>
              </a:p>
              <a:p>
                <a:endParaRPr lang="en-US" b="1"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a:solidFill>
                            <a:schemeClr val="bg1"/>
                          </a:solidFill>
                          <a:latin typeface="Cambria Math" panose="02040503050406030204" pitchFamily="18" charset="0"/>
                          <a:ea typeface="Cambria Math" panose="02040503050406030204" pitchFamily="18" charset="0"/>
                        </a:rPr>
                        <m:t>𝐕</m:t>
                      </m:r>
                      <m:sSup>
                        <m:sSupPr>
                          <m:ctrlPr>
                            <a:rPr lang="en-US" b="1" i="1">
                              <a:solidFill>
                                <a:schemeClr val="bg1"/>
                              </a:solidFill>
                              <a:latin typeface="Cambria Math" panose="02040503050406030204" pitchFamily="18" charset="0"/>
                              <a:ea typeface="Cambria Math" panose="02040503050406030204" pitchFamily="18" charset="0"/>
                            </a:rPr>
                          </m:ctrlPr>
                        </m:sSupPr>
                        <m:e>
                          <m:r>
                            <a:rPr lang="en-US" b="1">
                              <a:solidFill>
                                <a:schemeClr val="bg1"/>
                              </a:solidFill>
                              <a:latin typeface="Cambria Math" panose="02040503050406030204" pitchFamily="18" charset="0"/>
                              <a:ea typeface="Cambria Math" panose="02040503050406030204" pitchFamily="18" charset="0"/>
                            </a:rPr>
                            <m:t>𝐈</m:t>
                          </m:r>
                        </m:e>
                        <m:sup>
                          <m:r>
                            <a:rPr lang="en-US" b="1">
                              <a:solidFill>
                                <a:schemeClr val="bg1"/>
                              </a:solidFill>
                              <a:latin typeface="Cambria Math" panose="02040503050406030204" pitchFamily="18" charset="0"/>
                              <a:ea typeface="Cambria Math" panose="02040503050406030204" pitchFamily="18" charset="0"/>
                            </a:rPr>
                            <m:t>∗</m:t>
                          </m:r>
                        </m:sup>
                      </m:sSup>
                      <m:r>
                        <a:rPr lang="en-US" b="0" i="1" smtClean="0">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d>
                        <m:dPr>
                          <m:begChr m:val="["/>
                          <m:endChr m:val="]"/>
                          <m:ctrlPr>
                            <a:rPr lang="en-US" i="1">
                              <a:solidFill>
                                <a:schemeClr val="bg1"/>
                              </a:solidFill>
                              <a:latin typeface="Cambria Math" panose="02040503050406030204" pitchFamily="18" charset="0"/>
                            </a:rPr>
                          </m:ctrlPr>
                        </m:dPr>
                        <m:e>
                          <m:r>
                            <m:rPr>
                              <m:sty m:val="p"/>
                            </m:rPr>
                            <a:rPr lang="en-US">
                              <a:solidFill>
                                <a:schemeClr val="bg1"/>
                              </a:solidFill>
                              <a:latin typeface="Cambria Math" panose="02040503050406030204" pitchFamily="18" charset="0"/>
                            </a:rPr>
                            <m:t>cos</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b="0" i="1" smtClean="0">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j</m:t>
                          </m:r>
                          <m:r>
                            <m:rPr>
                              <m:sty m:val="p"/>
                            </m:rPr>
                            <a:rPr lang="en-US">
                              <a:solidFill>
                                <a:schemeClr val="bg1"/>
                              </a:solidFill>
                              <a:latin typeface="Cambria Math" panose="02040503050406030204" pitchFamily="18" charset="0"/>
                            </a:rPr>
                            <m:t>sin</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e>
                      </m:d>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i="1" dirty="0">
                  <a:solidFill>
                    <a:schemeClr val="bg1"/>
                  </a:solidFill>
                  <a:latin typeface="Cambria Math" panose="02040503050406030204" pitchFamily="18" charset="0"/>
                  <a:ea typeface="Cambria Math" panose="02040503050406030204" pitchFamily="18" charset="0"/>
                </a:endParaRPr>
              </a:p>
              <a:p>
                <a:endParaRPr lang="en-US" i="1"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1</m:t>
                          </m:r>
                        </m:num>
                        <m:den>
                          <m:r>
                            <a:rPr lang="en-US" i="1">
                              <a:solidFill>
                                <a:schemeClr val="bg1"/>
                              </a:solidFill>
                              <a:latin typeface="Cambria Math" panose="02040503050406030204" pitchFamily="18" charset="0"/>
                              <a:ea typeface="Cambria Math" panose="02040503050406030204" pitchFamily="18" charset="0"/>
                            </a:rPr>
                            <m:t>2</m:t>
                          </m:r>
                        </m:den>
                      </m:f>
                      <m:r>
                        <a:rPr lang="en-US" b="1">
                          <a:solidFill>
                            <a:schemeClr val="bg1"/>
                          </a:solidFill>
                          <a:latin typeface="Cambria Math" panose="02040503050406030204" pitchFamily="18" charset="0"/>
                          <a:ea typeface="Cambria Math" panose="02040503050406030204" pitchFamily="18" charset="0"/>
                        </a:rPr>
                        <m:t>𝐕</m:t>
                      </m:r>
                      <m:sSup>
                        <m:sSupPr>
                          <m:ctrlPr>
                            <a:rPr lang="en-US" b="1" i="1">
                              <a:solidFill>
                                <a:schemeClr val="bg1"/>
                              </a:solidFill>
                              <a:latin typeface="Cambria Math" panose="02040503050406030204" pitchFamily="18" charset="0"/>
                              <a:ea typeface="Cambria Math" panose="02040503050406030204" pitchFamily="18" charset="0"/>
                            </a:rPr>
                          </m:ctrlPr>
                        </m:sSupPr>
                        <m:e>
                          <m:r>
                            <a:rPr lang="en-US" b="1">
                              <a:solidFill>
                                <a:schemeClr val="bg1"/>
                              </a:solidFill>
                              <a:latin typeface="Cambria Math" panose="02040503050406030204" pitchFamily="18" charset="0"/>
                              <a:ea typeface="Cambria Math" panose="02040503050406030204" pitchFamily="18" charset="0"/>
                            </a:rPr>
                            <m:t>𝐈</m:t>
                          </m:r>
                        </m:e>
                        <m:sup>
                          <m:r>
                            <a:rPr lang="en-US" b="1">
                              <a:solidFill>
                                <a:schemeClr val="bg1"/>
                              </a:solidFill>
                              <a:latin typeface="Cambria Math" panose="02040503050406030204" pitchFamily="18" charset="0"/>
                              <a:ea typeface="Cambria Math" panose="02040503050406030204" pitchFamily="18" charset="0"/>
                            </a:rPr>
                            <m:t>∗</m:t>
                          </m:r>
                        </m:sup>
                      </m:sSup>
                      <m:r>
                        <a:rPr lang="en-US" b="0" i="1" smtClean="0">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a:solidFill>
                                <a:schemeClr val="bg1"/>
                              </a:solidFill>
                              <a:latin typeface="Cambria Math" panose="02040503050406030204" pitchFamily="18" charset="0"/>
                              <a:ea typeface="Cambria Math" panose="02040503050406030204" pitchFamily="18" charset="0"/>
                            </a:rPr>
                            <m:t>1</m:t>
                          </m:r>
                        </m:num>
                        <m:den>
                          <m:r>
                            <a:rPr lang="en-US">
                              <a:solidFill>
                                <a:schemeClr val="bg1"/>
                              </a:solidFill>
                              <a:latin typeface="Cambria Math" panose="02040503050406030204" pitchFamily="18" charset="0"/>
                              <a:ea typeface="Cambria Math" panose="02040503050406030204" pitchFamily="18" charset="0"/>
                            </a:rPr>
                            <m:t>2</m:t>
                          </m:r>
                        </m:den>
                      </m:f>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d>
                        <m:dPr>
                          <m:begChr m:val="["/>
                          <m:endChr m:val="]"/>
                          <m:ctrlPr>
                            <a:rPr lang="en-US" i="1" smtClean="0">
                              <a:solidFill>
                                <a:schemeClr val="bg1"/>
                              </a:solidFill>
                              <a:latin typeface="Cambria Math" panose="02040503050406030204" pitchFamily="18" charset="0"/>
                            </a:rPr>
                          </m:ctrlPr>
                        </m:dPr>
                        <m:e>
                          <m:r>
                            <m:rPr>
                              <m:sty m:val="p"/>
                            </m:rPr>
                            <a:rPr lang="en-US">
                              <a:solidFill>
                                <a:schemeClr val="bg1"/>
                              </a:solidFill>
                              <a:latin typeface="Cambria Math" panose="02040503050406030204" pitchFamily="18" charset="0"/>
                            </a:rPr>
                            <m:t>cos</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b="0" i="1" smtClean="0">
                              <a:solidFill>
                                <a:schemeClr val="bg1"/>
                              </a:solidFill>
                              <a:latin typeface="Cambria Math" panose="02040503050406030204" pitchFamily="18" charset="0"/>
                              <a:ea typeface="Cambria Math" panose="02040503050406030204" pitchFamily="18" charset="0"/>
                            </a:rPr>
                            <m:t>+</m:t>
                          </m:r>
                          <m:r>
                            <m:rPr>
                              <m:sty m:val="p"/>
                            </m:rPr>
                            <a:rPr lang="en-US" b="0" i="0" smtClean="0">
                              <a:solidFill>
                                <a:schemeClr val="bg1"/>
                              </a:solidFill>
                              <a:latin typeface="Cambria Math" panose="02040503050406030204" pitchFamily="18" charset="0"/>
                              <a:ea typeface="Cambria Math" panose="02040503050406030204" pitchFamily="18" charset="0"/>
                            </a:rPr>
                            <m:t>j</m:t>
                          </m:r>
                          <m:r>
                            <m:rPr>
                              <m:sty m:val="p"/>
                            </m:rPr>
                            <a:rPr lang="en-US">
                              <a:solidFill>
                                <a:schemeClr val="bg1"/>
                              </a:solidFill>
                              <a:latin typeface="Cambria Math" panose="02040503050406030204" pitchFamily="18" charset="0"/>
                            </a:rPr>
                            <m:t>s</m:t>
                          </m:r>
                          <m:r>
                            <m:rPr>
                              <m:sty m:val="p"/>
                            </m:rPr>
                            <a:rPr lang="en-US" b="0" i="0" smtClean="0">
                              <a:solidFill>
                                <a:schemeClr val="bg1"/>
                              </a:solidFill>
                              <a:latin typeface="Cambria Math" panose="02040503050406030204" pitchFamily="18" charset="0"/>
                            </a:rPr>
                            <m:t>in</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e>
                      </m:d>
                      <m:r>
                        <a:rPr lang="en-US" b="0" i="1" smtClean="0">
                          <a:solidFill>
                            <a:schemeClr val="bg1"/>
                          </a:solidFill>
                          <a:latin typeface="Cambria Math" panose="02040503050406030204" pitchFamily="18" charset="0"/>
                        </a:rPr>
                        <m:t>.</m:t>
                      </m:r>
                    </m:oMath>
                  </m:oMathPara>
                </a14:m>
                <a:endParaRPr lang="en-US" b="1" dirty="0">
                  <a:solidFill>
                    <a:schemeClr val="bg1"/>
                  </a:solidFill>
                  <a:latin typeface="+mn-lt"/>
                </a:endParaRPr>
              </a:p>
              <a:p>
                <a:endParaRPr lang="en-US" b="1" dirty="0">
                  <a:solidFill>
                    <a:schemeClr val="bg1"/>
                  </a:solidFill>
                  <a:latin typeface="+mn-lt"/>
                </a:endParaRPr>
              </a:p>
              <a:p>
                <a:pPr marL="285750" indent="-285750">
                  <a:buFont typeface="Arial" panose="020B0604020202020204" pitchFamily="34" charset="0"/>
                  <a:buChar char="•"/>
                </a:pPr>
                <a:r>
                  <a:rPr lang="en-US" dirty="0">
                    <a:solidFill>
                      <a:schemeClr val="bg1"/>
                    </a:solidFill>
                    <a:latin typeface="+mn-lt"/>
                  </a:rPr>
                  <a:t>The real part of the above expression is the average power as previously derived. </a:t>
                </a:r>
              </a:p>
              <a:p>
                <a:endParaRPr lang="en-US" dirty="0">
                  <a:solidFill>
                    <a:schemeClr val="bg1"/>
                  </a:solidFill>
                  <a:latin typeface="+mn-lt"/>
                </a:endParaRPr>
              </a:p>
              <a:p>
                <a:pPr/>
                <a14:m>
                  <m:oMathPara xmlns:m="http://schemas.openxmlformats.org/officeDocument/2006/math">
                    <m:oMathParaPr>
                      <m:jc m:val="centerGroup"/>
                    </m:oMathParaPr>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P</m:t>
                      </m:r>
                      <m:r>
                        <a:rPr lang="en-US">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1</m:t>
                          </m:r>
                        </m:num>
                        <m:den>
                          <m:r>
                            <a:rPr lang="en-US" i="1">
                              <a:solidFill>
                                <a:schemeClr val="bg1"/>
                              </a:solidFill>
                              <a:latin typeface="Cambria Math" panose="02040503050406030204" pitchFamily="18" charset="0"/>
                              <a:ea typeface="Cambria Math" panose="02040503050406030204" pitchFamily="18" charset="0"/>
                            </a:rPr>
                            <m:t>2</m:t>
                          </m:r>
                        </m:den>
                      </m:f>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i="1">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1</m:t>
                              </m:r>
                            </m:num>
                            <m:den>
                              <m:r>
                                <a:rPr lang="en-US" i="1">
                                  <a:solidFill>
                                    <a:schemeClr val="bg1"/>
                                  </a:solidFill>
                                  <a:latin typeface="Cambria Math" panose="02040503050406030204" pitchFamily="18" charset="0"/>
                                  <a:ea typeface="Cambria Math" panose="02040503050406030204" pitchFamily="18" charset="0"/>
                                </a:rPr>
                                <m:t>2</m:t>
                              </m:r>
                            </m:den>
                          </m:f>
                          <m:r>
                            <a:rPr lang="en-US" i="1">
                              <a:solidFill>
                                <a:srgbClr val="000000"/>
                              </a:solidFill>
                              <a:latin typeface="Cambria Math" panose="02040503050406030204" pitchFamily="18" charset="0"/>
                              <a:ea typeface="Cambria Math" panose="02040503050406030204" pitchFamily="18" charset="0"/>
                            </a:rPr>
                            <m:t>ℛ</m:t>
                          </m:r>
                          <m:r>
                            <m:rPr>
                              <m:sty m:val="p"/>
                            </m:rPr>
                            <a:rPr lang="en-US">
                              <a:solidFill>
                                <a:srgbClr val="000000"/>
                              </a:solidFill>
                              <a:latin typeface="Cambria Math" panose="02040503050406030204" pitchFamily="18" charset="0"/>
                              <a:ea typeface="Cambria Math" panose="02040503050406030204" pitchFamily="18" charset="0"/>
                            </a:rPr>
                            <m:t>e</m:t>
                          </m:r>
                          <m:d>
                            <m:dPr>
                              <m:begChr m:val="{"/>
                              <m:endChr m:val="}"/>
                              <m:ctrlPr>
                                <a:rPr lang="en-US" i="1">
                                  <a:solidFill>
                                    <a:srgbClr val="000000"/>
                                  </a:solidFill>
                                  <a:latin typeface="Cambria Math" panose="02040503050406030204" pitchFamily="18" charset="0"/>
                                  <a:ea typeface="Cambria Math" panose="02040503050406030204" pitchFamily="18" charset="0"/>
                                </a:rPr>
                              </m:ctrlPr>
                            </m:dPr>
                            <m:e>
                              <m:r>
                                <a:rPr lang="en-US" b="1" i="1">
                                  <a:solidFill>
                                    <a:srgbClr val="000000"/>
                                  </a:solidFill>
                                  <a:latin typeface="Cambria Math" panose="02040503050406030204" pitchFamily="18" charset="0"/>
                                  <a:ea typeface="Cambria Math" panose="02040503050406030204" pitchFamily="18" charset="0"/>
                                </a:rPr>
                                <m:t>𝐕</m:t>
                              </m:r>
                              <m:sSup>
                                <m:sSupPr>
                                  <m:ctrlPr>
                                    <a:rPr lang="en-US" b="1" i="1">
                                      <a:solidFill>
                                        <a:srgbClr val="000000"/>
                                      </a:solidFill>
                                      <a:latin typeface="Cambria Math" panose="02040503050406030204" pitchFamily="18" charset="0"/>
                                      <a:ea typeface="Cambria Math" panose="02040503050406030204" pitchFamily="18" charset="0"/>
                                    </a:rPr>
                                  </m:ctrlPr>
                                </m:sSupPr>
                                <m:e>
                                  <m:r>
                                    <a:rPr lang="en-US" b="1">
                                      <a:solidFill>
                                        <a:srgbClr val="000000"/>
                                      </a:solidFill>
                                      <a:latin typeface="Cambria Math" panose="02040503050406030204" pitchFamily="18" charset="0"/>
                                      <a:ea typeface="Cambria Math" panose="02040503050406030204" pitchFamily="18" charset="0"/>
                                    </a:rPr>
                                    <m:t>𝐈</m:t>
                                  </m:r>
                                </m:e>
                                <m:sup>
                                  <m:r>
                                    <a:rPr lang="en-US" b="1">
                                      <a:solidFill>
                                        <a:srgbClr val="000000"/>
                                      </a:solidFill>
                                      <a:latin typeface="Cambria Math" panose="02040503050406030204" pitchFamily="18" charset="0"/>
                                      <a:ea typeface="Cambria Math" panose="02040503050406030204" pitchFamily="18" charset="0"/>
                                    </a:rPr>
                                    <m:t>∗</m:t>
                                  </m:r>
                                </m:sup>
                              </m:sSup>
                            </m:e>
                          </m:d>
                          <m:r>
                            <a:rPr lang="en-US" i="1">
                              <a:solidFill>
                                <a:srgbClr val="000000"/>
                              </a:solidFill>
                              <a:latin typeface="Cambria Math" panose="02040503050406030204" pitchFamily="18" charset="0"/>
                              <a:ea typeface="Cambria Math" panose="02040503050406030204" pitchFamily="18" charset="0"/>
                            </a:rPr>
                            <m:t> </m:t>
                          </m:r>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Phasor</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Form</m:t>
                          </m:r>
                          <m:r>
                            <a:rPr lang="en-US">
                              <a:solidFill>
                                <a:srgbClr val="000000"/>
                              </a:solidFill>
                              <a:latin typeface="Cambria Math" panose="02040503050406030204" pitchFamily="18" charset="0"/>
                              <a:ea typeface="Cambria Math" panose="02040503050406030204" pitchFamily="18" charset="0"/>
                            </a:rPr>
                            <m:t>).</m:t>
                          </m:r>
                        </m:e>
                      </m:func>
                    </m:oMath>
                  </m:oMathPara>
                </a14:m>
                <a:endParaRPr lang="en-US" dirty="0">
                  <a:solidFill>
                    <a:srgbClr val="000000"/>
                  </a:solidFill>
                  <a:latin typeface="+mn-lt"/>
                  <a:ea typeface="Cambria Math" panose="020405030504060302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59292" y="818286"/>
                <a:ext cx="11390051" cy="5711307"/>
              </a:xfrm>
              <a:prstGeom prst="rect">
                <a:avLst/>
              </a:prstGeom>
              <a:blipFill>
                <a:blip r:embed="rId2"/>
                <a:stretch>
                  <a:fillRect l="-266"/>
                </a:stretch>
              </a:blipFill>
              <a:ln w="5715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19361176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Grp="1" noChangeArrowheads="1"/>
          </p:cNvSpPr>
          <p:nvPr>
            <p:ph type="title"/>
          </p:nvPr>
        </p:nvSpPr>
        <p:spPr>
          <a:xfrm>
            <a:off x="2331720" y="7620"/>
            <a:ext cx="7414260" cy="680826"/>
          </a:xfrm>
        </p:spPr>
        <p:txBody>
          <a:bodyPr>
            <a:noAutofit/>
          </a:bodyPr>
          <a:lstStyle/>
          <a:p>
            <a:r>
              <a:rPr lang="en-US" altLang="en-US" sz="4000" dirty="0"/>
              <a:t>Maximum Average Power Transfer</a:t>
            </a:r>
          </a:p>
        </p:txBody>
      </p:sp>
      <mc:AlternateContent xmlns:mc="http://schemas.openxmlformats.org/markup-compatibility/2006" xmlns:a14="http://schemas.microsoft.com/office/drawing/2010/main">
        <mc:Choice Requires="a14">
          <p:sp>
            <p:nvSpPr>
              <p:cNvPr id="2" name="TextBox 1"/>
              <p:cNvSpPr txBox="1"/>
              <p:nvPr/>
            </p:nvSpPr>
            <p:spPr>
              <a:xfrm>
                <a:off x="656947" y="779886"/>
                <a:ext cx="11319029" cy="5927072"/>
              </a:xfrm>
              <a:prstGeom prst="rect">
                <a:avLst/>
              </a:prstGeom>
              <a:solidFill>
                <a:schemeClr val="tx1">
                  <a:lumMod val="95000"/>
                </a:schemeClr>
              </a:solidFill>
              <a:ln w="57150">
                <a:solidFill>
                  <a:schemeClr val="accent1"/>
                </a:solid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1" i="1" smtClean="0">
                              <a:solidFill>
                                <a:srgbClr val="000000"/>
                              </a:solidFill>
                              <a:latin typeface="Cambria Math" panose="02040503050406030204" pitchFamily="18" charset="0"/>
                              <a:ea typeface="Cambria Math" panose="02040503050406030204" pitchFamily="18" charset="0"/>
                            </a:rPr>
                          </m:ctrlPr>
                        </m:sSubPr>
                        <m:e>
                          <m:r>
                            <a:rPr lang="en-US" b="1" i="0" smtClean="0">
                              <a:solidFill>
                                <a:srgbClr val="000000"/>
                              </a:solidFill>
                              <a:latin typeface="Cambria Math" panose="02040503050406030204" pitchFamily="18" charset="0"/>
                              <a:ea typeface="Cambria Math" panose="02040503050406030204" pitchFamily="18" charset="0"/>
                            </a:rPr>
                            <m:t>𝐙</m:t>
                          </m:r>
                        </m:e>
                        <m:sub>
                          <m:r>
                            <a:rPr lang="en-US" b="1" i="0" smtClean="0">
                              <a:solidFill>
                                <a:srgbClr val="000000"/>
                              </a:solidFill>
                              <a:latin typeface="Cambria Math" panose="02040503050406030204" pitchFamily="18" charset="0"/>
                              <a:ea typeface="Cambria Math" panose="02040503050406030204" pitchFamily="18" charset="0"/>
                            </a:rPr>
                            <m:t>𝐓𝐡</m:t>
                          </m:r>
                        </m:sub>
                      </m:sSub>
                      <m:r>
                        <a:rPr lang="en-US">
                          <a:solidFill>
                            <a:srgbClr val="000000"/>
                          </a:solidFill>
                          <a:latin typeface="Cambria Math" panose="02040503050406030204" pitchFamily="18" charset="0"/>
                          <a:ea typeface="Cambria Math" panose="02040503050406030204" pitchFamily="18" charset="0"/>
                        </a:rPr>
                        <m:t>=</m:t>
                      </m:r>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rPr>
                            <m:t>R</m:t>
                          </m:r>
                        </m:e>
                        <m:sub>
                          <m:r>
                            <m:rPr>
                              <m:sty m:val="p"/>
                            </m:rPr>
                            <a:rPr lang="en-US" b="0" i="0" smtClean="0">
                              <a:solidFill>
                                <a:srgbClr val="000000"/>
                              </a:solidFill>
                              <a:latin typeface="Cambria Math" panose="02040503050406030204" pitchFamily="18" charset="0"/>
                              <a:ea typeface="Cambria Math" panose="02040503050406030204" pitchFamily="18" charset="0"/>
                            </a:rPr>
                            <m:t>Th</m:t>
                          </m:r>
                        </m:sub>
                      </m:sSub>
                      <m:r>
                        <a:rPr lang="en-US" b="0" i="0" smtClean="0">
                          <a:solidFill>
                            <a:srgbClr val="000000"/>
                          </a:solidFill>
                          <a:latin typeface="Cambria Math" panose="02040503050406030204" pitchFamily="18" charset="0"/>
                          <a:ea typeface="Cambria Math" panose="02040503050406030204" pitchFamily="18" charset="0"/>
                        </a:rPr>
                        <m:t>+</m:t>
                      </m:r>
                      <m:r>
                        <m:rPr>
                          <m:sty m:val="p"/>
                        </m:rPr>
                        <a:rPr lang="en-US" b="0" i="0" smtClean="0">
                          <a:solidFill>
                            <a:srgbClr val="000000"/>
                          </a:solidFill>
                          <a:latin typeface="Cambria Math" panose="02040503050406030204" pitchFamily="18" charset="0"/>
                          <a:ea typeface="Cambria Math" panose="02040503050406030204" pitchFamily="18" charset="0"/>
                        </a:rPr>
                        <m:t>j</m:t>
                      </m:r>
                      <m:sSub>
                        <m:sSubPr>
                          <m:ctrlPr>
                            <a:rPr lang="en-US" b="0" i="1" smtClean="0">
                              <a:solidFill>
                                <a:srgbClr val="000000"/>
                              </a:solidFill>
                              <a:latin typeface="Cambria Math" panose="02040503050406030204" pitchFamily="18" charset="0"/>
                              <a:ea typeface="Cambria Math" panose="02040503050406030204" pitchFamily="18"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rPr>
                            <m:t>X</m:t>
                          </m:r>
                        </m:e>
                        <m:sub>
                          <m:r>
                            <m:rPr>
                              <m:sty m:val="p"/>
                            </m:rPr>
                            <a:rPr lang="en-US" b="0" i="0" smtClean="0">
                              <a:solidFill>
                                <a:srgbClr val="000000"/>
                              </a:solidFill>
                              <a:latin typeface="Cambria Math" panose="02040503050406030204" pitchFamily="18" charset="0"/>
                              <a:ea typeface="Cambria Math" panose="02040503050406030204" pitchFamily="18" charset="0"/>
                            </a:rPr>
                            <m:t>Th</m:t>
                          </m:r>
                        </m:sub>
                      </m:sSub>
                      <m:r>
                        <a:rPr lang="en-US" b="0" i="1" smtClean="0">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000000"/>
                  </a:solidFill>
                  <a:latin typeface="Cambria Math" panose="02040503050406030204" pitchFamily="18" charset="0"/>
                  <a:ea typeface="Cambria Math" panose="02040503050406030204" pitchFamily="18" charset="0"/>
                </a:endParaRPr>
              </a:p>
              <a:p>
                <a:endParaRPr lang="en-US" dirty="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b="1" i="1">
                              <a:solidFill>
                                <a:srgbClr val="000000"/>
                              </a:solidFill>
                              <a:latin typeface="Cambria Math" panose="02040503050406030204" pitchFamily="18" charset="0"/>
                              <a:ea typeface="Cambria Math" panose="02040503050406030204" pitchFamily="18" charset="0"/>
                            </a:rPr>
                          </m:ctrlPr>
                        </m:sSubPr>
                        <m:e>
                          <m:r>
                            <a:rPr lang="en-US" b="1" i="0">
                              <a:solidFill>
                                <a:srgbClr val="000000"/>
                              </a:solidFill>
                              <a:latin typeface="Cambria Math" panose="02040503050406030204" pitchFamily="18" charset="0"/>
                              <a:ea typeface="Cambria Math" panose="02040503050406030204" pitchFamily="18" charset="0"/>
                            </a:rPr>
                            <m:t>𝐙</m:t>
                          </m:r>
                        </m:e>
                        <m:sub>
                          <m:r>
                            <a:rPr lang="en-US" b="1" i="0" smtClean="0">
                              <a:solidFill>
                                <a:srgbClr val="000000"/>
                              </a:solidFill>
                              <a:latin typeface="Cambria Math" panose="02040503050406030204" pitchFamily="18" charset="0"/>
                              <a:ea typeface="Cambria Math" panose="02040503050406030204" pitchFamily="18" charset="0"/>
                            </a:rPr>
                            <m:t>𝐋</m:t>
                          </m:r>
                        </m:sub>
                      </m:sSub>
                      <m:r>
                        <a:rPr lang="en-US">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R</m:t>
                          </m:r>
                        </m:e>
                        <m:sub>
                          <m:r>
                            <m:rPr>
                              <m:sty m:val="p"/>
                            </m:rPr>
                            <a:rPr lang="en-US" b="0" i="0" smtClean="0">
                              <a:solidFill>
                                <a:srgbClr val="000000"/>
                              </a:solidFill>
                              <a:latin typeface="Cambria Math" panose="02040503050406030204" pitchFamily="18" charset="0"/>
                              <a:ea typeface="Cambria Math" panose="02040503050406030204" pitchFamily="18" charset="0"/>
                            </a:rPr>
                            <m:t>L</m:t>
                          </m:r>
                        </m:sub>
                      </m:sSub>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j</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X</m:t>
                          </m:r>
                        </m:e>
                        <m:sub>
                          <m:r>
                            <m:rPr>
                              <m:sty m:val="p"/>
                            </m:rPr>
                            <a:rPr lang="en-US" b="0" i="0" smtClean="0">
                              <a:solidFill>
                                <a:srgbClr val="000000"/>
                              </a:solidFill>
                              <a:latin typeface="Cambria Math" panose="02040503050406030204" pitchFamily="18" charset="0"/>
                              <a:ea typeface="Cambria Math" panose="02040503050406030204" pitchFamily="18" charset="0"/>
                            </a:rPr>
                            <m:t>L</m:t>
                          </m:r>
                        </m:sub>
                      </m:sSub>
                      <m:r>
                        <a:rPr lang="en-US" i="1">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000000"/>
                  </a:solidFill>
                  <a:latin typeface="Cambria Math" panose="02040503050406030204" pitchFamily="18" charset="0"/>
                  <a:ea typeface="Cambria Math" panose="02040503050406030204" pitchFamily="18" charset="0"/>
                </a:endParaRPr>
              </a:p>
              <a:p>
                <a:endParaRPr lang="en-US" dirty="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1" i="0" smtClean="0">
                          <a:solidFill>
                            <a:srgbClr val="000000"/>
                          </a:solidFill>
                          <a:latin typeface="Cambria Math" panose="02040503050406030204" pitchFamily="18" charset="0"/>
                          <a:ea typeface="Cambria Math" panose="02040503050406030204" pitchFamily="18" charset="0"/>
                        </a:rPr>
                        <m:t>𝐈</m:t>
                      </m:r>
                      <m:r>
                        <a:rPr lang="en-US">
                          <a:solidFill>
                            <a:srgbClr val="000000"/>
                          </a:solidFill>
                          <a:latin typeface="Cambria Math" panose="02040503050406030204" pitchFamily="18" charset="0"/>
                          <a:ea typeface="Cambria Math" panose="02040503050406030204" pitchFamily="18" charset="0"/>
                        </a:rPr>
                        <m:t>=</m:t>
                      </m:r>
                      <m:f>
                        <m:fPr>
                          <m:ctrlPr>
                            <a:rPr lang="en-US" i="1" smtClean="0">
                              <a:solidFill>
                                <a:srgbClr val="000000"/>
                              </a:solidFill>
                              <a:latin typeface="Cambria Math" panose="02040503050406030204" pitchFamily="18" charset="0"/>
                              <a:ea typeface="Cambria Math" panose="02040503050406030204" pitchFamily="18" charset="0"/>
                            </a:rPr>
                          </m:ctrlPr>
                        </m:fPr>
                        <m:num>
                          <m:sSub>
                            <m:sSubPr>
                              <m:ctrlPr>
                                <a:rPr lang="en-US" b="1" i="1">
                                  <a:solidFill>
                                    <a:srgbClr val="000000"/>
                                  </a:solidFill>
                                  <a:latin typeface="Cambria Math" panose="02040503050406030204" pitchFamily="18" charset="0"/>
                                  <a:ea typeface="Cambria Math" panose="02040503050406030204" pitchFamily="18" charset="0"/>
                                </a:rPr>
                              </m:ctrlPr>
                            </m:sSubPr>
                            <m:e>
                              <m:r>
                                <a:rPr lang="en-US" b="1" i="0" smtClean="0">
                                  <a:solidFill>
                                    <a:srgbClr val="000000"/>
                                  </a:solidFill>
                                  <a:latin typeface="Cambria Math" panose="02040503050406030204" pitchFamily="18" charset="0"/>
                                  <a:ea typeface="Cambria Math" panose="02040503050406030204" pitchFamily="18" charset="0"/>
                                </a:rPr>
                                <m:t>𝐕</m:t>
                              </m:r>
                            </m:e>
                            <m:sub>
                              <m:r>
                                <a:rPr lang="en-US" b="1">
                                  <a:solidFill>
                                    <a:srgbClr val="000000"/>
                                  </a:solidFill>
                                  <a:latin typeface="Cambria Math" panose="02040503050406030204" pitchFamily="18" charset="0"/>
                                  <a:ea typeface="Cambria Math" panose="02040503050406030204" pitchFamily="18" charset="0"/>
                                </a:rPr>
                                <m:t>𝐓𝐡</m:t>
                              </m:r>
                            </m:sub>
                          </m:sSub>
                        </m:num>
                        <m:den>
                          <m:sSub>
                            <m:sSubPr>
                              <m:ctrlPr>
                                <a:rPr lang="en-US" b="1" i="1">
                                  <a:solidFill>
                                    <a:srgbClr val="000000"/>
                                  </a:solidFill>
                                  <a:latin typeface="Cambria Math" panose="02040503050406030204" pitchFamily="18" charset="0"/>
                                  <a:ea typeface="Cambria Math" panose="02040503050406030204" pitchFamily="18" charset="0"/>
                                </a:rPr>
                              </m:ctrlPr>
                            </m:sSubPr>
                            <m:e>
                              <m:r>
                                <a:rPr lang="en-US" b="1" i="0" smtClean="0">
                                  <a:solidFill>
                                    <a:srgbClr val="000000"/>
                                  </a:solidFill>
                                  <a:latin typeface="Cambria Math" panose="02040503050406030204" pitchFamily="18" charset="0"/>
                                  <a:ea typeface="Cambria Math" panose="02040503050406030204" pitchFamily="18" charset="0"/>
                                </a:rPr>
                                <m:t>𝐙</m:t>
                              </m:r>
                            </m:e>
                            <m:sub>
                              <m:r>
                                <a:rPr lang="en-US" b="1" i="0">
                                  <a:solidFill>
                                    <a:srgbClr val="000000"/>
                                  </a:solidFill>
                                  <a:latin typeface="Cambria Math" panose="02040503050406030204" pitchFamily="18" charset="0"/>
                                  <a:ea typeface="Cambria Math" panose="02040503050406030204" pitchFamily="18" charset="0"/>
                                </a:rPr>
                                <m:t>𝐓𝐡</m:t>
                              </m:r>
                            </m:sub>
                          </m:sSub>
                          <m:r>
                            <a:rPr lang="en-US" b="1">
                              <a:solidFill>
                                <a:srgbClr val="000000"/>
                              </a:solidFill>
                              <a:latin typeface="Cambria Math" panose="02040503050406030204" pitchFamily="18" charset="0"/>
                              <a:ea typeface="Cambria Math" panose="02040503050406030204" pitchFamily="18" charset="0"/>
                            </a:rPr>
                            <m:t>+</m:t>
                          </m:r>
                          <m:sSub>
                            <m:sSubPr>
                              <m:ctrlPr>
                                <a:rPr lang="en-US" b="1" i="1">
                                  <a:solidFill>
                                    <a:srgbClr val="000000"/>
                                  </a:solidFill>
                                  <a:latin typeface="Cambria Math" panose="02040503050406030204" pitchFamily="18" charset="0"/>
                                  <a:ea typeface="Cambria Math" panose="02040503050406030204" pitchFamily="18" charset="0"/>
                                </a:rPr>
                              </m:ctrlPr>
                            </m:sSubPr>
                            <m:e>
                              <m:r>
                                <a:rPr lang="en-US" b="1" i="0" smtClean="0">
                                  <a:solidFill>
                                    <a:srgbClr val="000000"/>
                                  </a:solidFill>
                                  <a:latin typeface="Cambria Math" panose="02040503050406030204" pitchFamily="18" charset="0"/>
                                  <a:ea typeface="Cambria Math" panose="02040503050406030204" pitchFamily="18" charset="0"/>
                                </a:rPr>
                                <m:t>𝐙</m:t>
                              </m:r>
                            </m:e>
                            <m:sub>
                              <m:r>
                                <a:rPr lang="en-US" b="1" i="0" smtClean="0">
                                  <a:solidFill>
                                    <a:srgbClr val="000000"/>
                                  </a:solidFill>
                                  <a:latin typeface="Cambria Math" panose="02040503050406030204" pitchFamily="18" charset="0"/>
                                  <a:ea typeface="Cambria Math" panose="02040503050406030204" pitchFamily="18" charset="0"/>
                                </a:rPr>
                                <m:t>𝐋</m:t>
                              </m:r>
                            </m:sub>
                          </m:sSub>
                        </m:den>
                      </m:f>
                      <m:r>
                        <a:rPr lang="en-US" b="0"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b="1" i="1">
                                  <a:solidFill>
                                    <a:srgbClr val="000000"/>
                                  </a:solidFill>
                                  <a:latin typeface="Cambria Math" panose="02040503050406030204" pitchFamily="18" charset="0"/>
                                  <a:ea typeface="Cambria Math" panose="02040503050406030204" pitchFamily="18" charset="0"/>
                                </a:rPr>
                              </m:ctrlPr>
                            </m:sSubPr>
                            <m:e>
                              <m:r>
                                <a:rPr lang="en-US" b="1">
                                  <a:solidFill>
                                    <a:srgbClr val="000000"/>
                                  </a:solidFill>
                                  <a:latin typeface="Cambria Math" panose="02040503050406030204" pitchFamily="18" charset="0"/>
                                  <a:ea typeface="Cambria Math" panose="02040503050406030204" pitchFamily="18" charset="0"/>
                                </a:rPr>
                                <m:t>𝐕</m:t>
                              </m:r>
                            </m:e>
                            <m:sub>
                              <m:r>
                                <a:rPr lang="en-US" b="1">
                                  <a:solidFill>
                                    <a:srgbClr val="000000"/>
                                  </a:solidFill>
                                  <a:latin typeface="Cambria Math" panose="02040503050406030204" pitchFamily="18" charset="0"/>
                                  <a:ea typeface="Cambria Math" panose="02040503050406030204" pitchFamily="18" charset="0"/>
                                </a:rPr>
                                <m:t>𝐓𝐡</m:t>
                              </m:r>
                            </m:sub>
                          </m:sSub>
                        </m:num>
                        <m:den>
                          <m:d>
                            <m:dPr>
                              <m:ctrlPr>
                                <a:rPr lang="en-US" b="1" i="1" smtClean="0">
                                  <a:solidFill>
                                    <a:srgbClr val="000000"/>
                                  </a:solidFill>
                                  <a:latin typeface="Cambria Math" panose="02040503050406030204" pitchFamily="18" charset="0"/>
                                  <a:ea typeface="Cambria Math" panose="02040503050406030204" pitchFamily="18" charset="0"/>
                                </a:rPr>
                              </m:ctrlPr>
                            </m:dPr>
                            <m:e>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R</m:t>
                                  </m:r>
                                </m:e>
                                <m:sub>
                                  <m:r>
                                    <m:rPr>
                                      <m:sty m:val="p"/>
                                    </m:rPr>
                                    <a:rPr lang="en-US">
                                      <a:solidFill>
                                        <a:srgbClr val="000000"/>
                                      </a:solidFill>
                                      <a:latin typeface="Cambria Math" panose="02040503050406030204" pitchFamily="18" charset="0"/>
                                      <a:ea typeface="Cambria Math" panose="02040503050406030204" pitchFamily="18" charset="0"/>
                                    </a:rPr>
                                    <m:t>Th</m:t>
                                  </m:r>
                                </m:sub>
                              </m:sSub>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R</m:t>
                                  </m:r>
                                </m:e>
                                <m:sub>
                                  <m:r>
                                    <m:rPr>
                                      <m:sty m:val="p"/>
                                    </m:rPr>
                                    <a:rPr lang="en-US">
                                      <a:solidFill>
                                        <a:srgbClr val="000000"/>
                                      </a:solidFill>
                                      <a:latin typeface="Cambria Math" panose="02040503050406030204" pitchFamily="18" charset="0"/>
                                      <a:ea typeface="Cambria Math" panose="02040503050406030204" pitchFamily="18" charset="0"/>
                                    </a:rPr>
                                    <m:t>L</m:t>
                                  </m:r>
                                </m:sub>
                              </m:sSub>
                            </m:e>
                          </m:d>
                          <m:r>
                            <a:rPr lang="en-US" b="1">
                              <a:solidFill>
                                <a:srgbClr val="000000"/>
                              </a:solidFill>
                              <a:latin typeface="Cambria Math" panose="02040503050406030204" pitchFamily="18" charset="0"/>
                              <a:ea typeface="Cambria Math" panose="02040503050406030204" pitchFamily="18" charset="0"/>
                            </a:rPr>
                            <m:t>+</m:t>
                          </m:r>
                          <m:d>
                            <m:dPr>
                              <m:ctrlPr>
                                <a:rPr lang="en-US" b="1" i="1" smtClean="0">
                                  <a:solidFill>
                                    <a:srgbClr val="000000"/>
                                  </a:solidFill>
                                  <a:latin typeface="Cambria Math" panose="02040503050406030204" pitchFamily="18" charset="0"/>
                                  <a:ea typeface="Cambria Math" panose="02040503050406030204" pitchFamily="18" charset="0"/>
                                </a:rPr>
                              </m:ctrlPr>
                            </m:dPr>
                            <m:e>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X</m:t>
                                  </m:r>
                                </m:e>
                                <m:sub>
                                  <m:r>
                                    <m:rPr>
                                      <m:sty m:val="p"/>
                                    </m:rPr>
                                    <a:rPr lang="en-US">
                                      <a:solidFill>
                                        <a:srgbClr val="000000"/>
                                      </a:solidFill>
                                      <a:latin typeface="Cambria Math" panose="02040503050406030204" pitchFamily="18" charset="0"/>
                                      <a:ea typeface="Cambria Math" panose="02040503050406030204" pitchFamily="18" charset="0"/>
                                    </a:rPr>
                                    <m:t>Th</m:t>
                                  </m:r>
                                </m:sub>
                              </m:sSub>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X</m:t>
                                  </m:r>
                                </m:e>
                                <m:sub>
                                  <m:r>
                                    <m:rPr>
                                      <m:sty m:val="p"/>
                                    </m:rPr>
                                    <a:rPr lang="en-US">
                                      <a:solidFill>
                                        <a:srgbClr val="000000"/>
                                      </a:solidFill>
                                      <a:latin typeface="Cambria Math" panose="02040503050406030204" pitchFamily="18" charset="0"/>
                                      <a:ea typeface="Cambria Math" panose="02040503050406030204" pitchFamily="18" charset="0"/>
                                    </a:rPr>
                                    <m:t>L</m:t>
                                  </m:r>
                                </m:sub>
                              </m:sSub>
                            </m:e>
                          </m:d>
                        </m:den>
                      </m:f>
                      <m:r>
                        <a:rPr lang="en-US" b="0" i="0" smtClean="0">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000000"/>
                  </a:solidFill>
                  <a:latin typeface="Cambria Math" panose="02040503050406030204" pitchFamily="18" charset="0"/>
                  <a:ea typeface="Cambria Math" panose="02040503050406030204" pitchFamily="18" charset="0"/>
                </a:endParaRPr>
              </a:p>
              <a:p>
                <a:endParaRPr lang="en-US" dirty="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rPr>
                        <m:t>P</m:t>
                      </m:r>
                      <m:r>
                        <a:rPr lang="en-US">
                          <a:solidFill>
                            <a:srgbClr val="000000"/>
                          </a:solidFill>
                          <a:latin typeface="Cambria Math" panose="02040503050406030204" pitchFamily="18" charset="0"/>
                          <a:ea typeface="Cambria Math" panose="02040503050406030204" pitchFamily="18" charset="0"/>
                        </a:rPr>
                        <m:t>=</m:t>
                      </m:r>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1</m:t>
                          </m:r>
                        </m:num>
                        <m:den>
                          <m:r>
                            <a:rPr lang="en-US" b="0" i="1" smtClean="0">
                              <a:solidFill>
                                <a:srgbClr val="000000"/>
                              </a:solidFill>
                              <a:latin typeface="Cambria Math" panose="02040503050406030204" pitchFamily="18" charset="0"/>
                              <a:ea typeface="Cambria Math" panose="02040503050406030204" pitchFamily="18" charset="0"/>
                            </a:rPr>
                            <m:t>2</m:t>
                          </m:r>
                        </m:den>
                      </m:f>
                      <m:sSup>
                        <m:sSupPr>
                          <m:ctrlPr>
                            <a:rPr lang="en-US" i="1" smtClean="0">
                              <a:solidFill>
                                <a:srgbClr val="000000"/>
                              </a:solidFill>
                              <a:latin typeface="Cambria Math" panose="02040503050406030204" pitchFamily="18" charset="0"/>
                              <a:ea typeface="Cambria Math" panose="02040503050406030204" pitchFamily="18" charset="0"/>
                            </a:rPr>
                          </m:ctrlPr>
                        </m:sSupPr>
                        <m:e>
                          <m:d>
                            <m:dPr>
                              <m:begChr m:val="|"/>
                              <m:endChr m:val="|"/>
                              <m:ctrlPr>
                                <a:rPr lang="en-US" i="1" smtClean="0">
                                  <a:solidFill>
                                    <a:srgbClr val="000000"/>
                                  </a:solidFill>
                                  <a:latin typeface="Cambria Math" panose="02040503050406030204" pitchFamily="18" charset="0"/>
                                  <a:ea typeface="Cambria Math" panose="02040503050406030204" pitchFamily="18" charset="0"/>
                                </a:rPr>
                              </m:ctrlPr>
                            </m:dPr>
                            <m:e>
                              <m:r>
                                <a:rPr lang="en-US" b="1">
                                  <a:solidFill>
                                    <a:srgbClr val="000000"/>
                                  </a:solidFill>
                                  <a:latin typeface="Cambria Math" panose="02040503050406030204" pitchFamily="18" charset="0"/>
                                  <a:ea typeface="Cambria Math" panose="02040503050406030204" pitchFamily="18" charset="0"/>
                                </a:rPr>
                                <m:t>𝐈</m:t>
                              </m:r>
                            </m:e>
                          </m:d>
                        </m:e>
                        <m:sup>
                          <m:r>
                            <a:rPr lang="en-US" b="0" i="1" smtClean="0">
                              <a:solidFill>
                                <a:srgbClr val="000000"/>
                              </a:solidFill>
                              <a:latin typeface="Cambria Math" panose="02040503050406030204" pitchFamily="18" charset="0"/>
                              <a:ea typeface="Cambria Math" panose="02040503050406030204" pitchFamily="18" charset="0"/>
                            </a:rPr>
                            <m:t>2</m:t>
                          </m:r>
                        </m:sup>
                      </m:sSup>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rPr>
                            <m:t>R</m:t>
                          </m:r>
                        </m:e>
                        <m:sub>
                          <m:r>
                            <m:rPr>
                              <m:sty m:val="p"/>
                            </m:rPr>
                            <a:rPr lang="en-US" b="0" i="0" smtClean="0">
                              <a:solidFill>
                                <a:srgbClr val="000000"/>
                              </a:solidFill>
                              <a:latin typeface="Cambria Math" panose="02040503050406030204" pitchFamily="18" charset="0"/>
                              <a:ea typeface="Cambria Math" panose="02040503050406030204" pitchFamily="18" charset="0"/>
                            </a:rPr>
                            <m:t>L</m:t>
                          </m:r>
                        </m:sub>
                      </m:sSub>
                      <m:r>
                        <a:rPr lang="en-US" b="0"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smtClean="0">
                                  <a:solidFill>
                                    <a:srgbClr val="000000"/>
                                  </a:solidFill>
                                  <a:latin typeface="Cambria Math" panose="02040503050406030204" pitchFamily="18" charset="0"/>
                                  <a:ea typeface="Cambria Math" panose="02040503050406030204" pitchFamily="18" charset="0"/>
                                </a:rPr>
                              </m:ctrlPr>
                            </m:sSupPr>
                            <m:e>
                              <m:d>
                                <m:dPr>
                                  <m:begChr m:val="|"/>
                                  <m:endChr m:val="|"/>
                                  <m:ctrlPr>
                                    <a:rPr lang="en-US" i="1" smtClean="0">
                                      <a:solidFill>
                                        <a:srgbClr val="000000"/>
                                      </a:solidFill>
                                      <a:latin typeface="Cambria Math" panose="02040503050406030204" pitchFamily="18" charset="0"/>
                                      <a:ea typeface="Cambria Math" panose="02040503050406030204" pitchFamily="18" charset="0"/>
                                    </a:rPr>
                                  </m:ctrlPr>
                                </m:dPr>
                                <m:e>
                                  <m:sSub>
                                    <m:sSubPr>
                                      <m:ctrlPr>
                                        <a:rPr lang="en-US" b="1" i="1">
                                          <a:solidFill>
                                            <a:srgbClr val="000000"/>
                                          </a:solidFill>
                                          <a:latin typeface="Cambria Math" panose="02040503050406030204" pitchFamily="18" charset="0"/>
                                          <a:ea typeface="Cambria Math" panose="02040503050406030204" pitchFamily="18" charset="0"/>
                                        </a:rPr>
                                      </m:ctrlPr>
                                    </m:sSubPr>
                                    <m:e>
                                      <m:r>
                                        <a:rPr lang="en-US" b="1">
                                          <a:solidFill>
                                            <a:srgbClr val="000000"/>
                                          </a:solidFill>
                                          <a:latin typeface="Cambria Math" panose="02040503050406030204" pitchFamily="18" charset="0"/>
                                          <a:ea typeface="Cambria Math" panose="02040503050406030204" pitchFamily="18" charset="0"/>
                                        </a:rPr>
                                        <m:t>𝐕</m:t>
                                      </m:r>
                                    </m:e>
                                    <m:sub>
                                      <m:r>
                                        <a:rPr lang="en-US" b="1">
                                          <a:solidFill>
                                            <a:srgbClr val="000000"/>
                                          </a:solidFill>
                                          <a:latin typeface="Cambria Math" panose="02040503050406030204" pitchFamily="18" charset="0"/>
                                          <a:ea typeface="Cambria Math" panose="02040503050406030204" pitchFamily="18" charset="0"/>
                                        </a:rPr>
                                        <m:t>𝐓𝐡</m:t>
                                      </m:r>
                                    </m:sub>
                                  </m:sSub>
                                </m:e>
                              </m:d>
                            </m:e>
                            <m:sup>
                              <m:r>
                                <a:rPr lang="en-US" b="0" i="1" smtClean="0">
                                  <a:solidFill>
                                    <a:srgbClr val="000000"/>
                                  </a:solidFill>
                                  <a:latin typeface="Cambria Math" panose="02040503050406030204" pitchFamily="18" charset="0"/>
                                  <a:ea typeface="Cambria Math" panose="02040503050406030204" pitchFamily="18" charset="0"/>
                                </a:rPr>
                                <m:t>2</m:t>
                              </m:r>
                            </m:sup>
                          </m:sSup>
                          <m:d>
                            <m:dPr>
                              <m:ctrlPr>
                                <a:rPr lang="en-US" b="1" i="1" smtClean="0">
                                  <a:solidFill>
                                    <a:srgbClr val="000000"/>
                                  </a:solidFill>
                                  <a:latin typeface="Cambria Math" panose="02040503050406030204" pitchFamily="18" charset="0"/>
                                  <a:ea typeface="Cambria Math" panose="02040503050406030204" pitchFamily="18" charset="0"/>
                                </a:rPr>
                              </m:ctrlPr>
                            </m:dPr>
                            <m:e>
                              <m:f>
                                <m:fPr>
                                  <m:type m:val="lin"/>
                                  <m:ctrlPr>
                                    <a:rPr lang="en-US" b="1" i="1" smtClean="0">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R</m:t>
                                      </m:r>
                                    </m:e>
                                    <m:sub>
                                      <m:r>
                                        <m:rPr>
                                          <m:sty m:val="p"/>
                                        </m:rPr>
                                        <a:rPr lang="en-US">
                                          <a:solidFill>
                                            <a:srgbClr val="000000"/>
                                          </a:solidFill>
                                          <a:latin typeface="Cambria Math" panose="02040503050406030204" pitchFamily="18" charset="0"/>
                                          <a:ea typeface="Cambria Math" panose="02040503050406030204" pitchFamily="18" charset="0"/>
                                        </a:rPr>
                                        <m:t>L</m:t>
                                      </m:r>
                                    </m:sub>
                                  </m:sSub>
                                </m:num>
                                <m:den>
                                  <m:r>
                                    <a:rPr lang="en-US" b="1" i="1" smtClean="0">
                                      <a:solidFill>
                                        <a:srgbClr val="000000"/>
                                      </a:solidFill>
                                      <a:latin typeface="Cambria Math" panose="02040503050406030204" pitchFamily="18" charset="0"/>
                                      <a:ea typeface="Cambria Math" panose="02040503050406030204" pitchFamily="18" charset="0"/>
                                    </a:rPr>
                                    <m:t>𝟐</m:t>
                                  </m:r>
                                </m:den>
                              </m:f>
                            </m:e>
                          </m:d>
                        </m:num>
                        <m:den>
                          <m:sSup>
                            <m:sSupPr>
                              <m:ctrlPr>
                                <a:rPr lang="en-US" i="1">
                                  <a:solidFill>
                                    <a:srgbClr val="000000"/>
                                  </a:solidFill>
                                  <a:latin typeface="Cambria Math" panose="02040503050406030204" pitchFamily="18" charset="0"/>
                                  <a:ea typeface="Cambria Math" panose="02040503050406030204" pitchFamily="18" charset="0"/>
                                </a:rPr>
                              </m:ctrlPr>
                            </m:sSupPr>
                            <m:e>
                              <m:d>
                                <m:dPr>
                                  <m:ctrlPr>
                                    <a:rPr lang="en-US" i="1">
                                      <a:solidFill>
                                        <a:srgbClr val="000000"/>
                                      </a:solidFill>
                                      <a:latin typeface="Cambria Math" panose="02040503050406030204" pitchFamily="18" charset="0"/>
                                      <a:ea typeface="Cambria Math" panose="02040503050406030204" pitchFamily="18" charset="0"/>
                                    </a:rPr>
                                  </m:ctrlPr>
                                </m:dPr>
                                <m:e>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R</m:t>
                                      </m:r>
                                    </m:e>
                                    <m:sub>
                                      <m:r>
                                        <m:rPr>
                                          <m:sty m:val="p"/>
                                        </m:rPr>
                                        <a:rPr lang="en-US">
                                          <a:solidFill>
                                            <a:srgbClr val="000000"/>
                                          </a:solidFill>
                                          <a:latin typeface="Cambria Math" panose="02040503050406030204" pitchFamily="18" charset="0"/>
                                          <a:ea typeface="Cambria Math" panose="02040503050406030204" pitchFamily="18" charset="0"/>
                                        </a:rPr>
                                        <m:t>Th</m:t>
                                      </m:r>
                                    </m:sub>
                                  </m:sSub>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R</m:t>
                                      </m:r>
                                    </m:e>
                                    <m:sub>
                                      <m:r>
                                        <m:rPr>
                                          <m:sty m:val="p"/>
                                        </m:rPr>
                                        <a:rPr lang="en-US">
                                          <a:solidFill>
                                            <a:srgbClr val="000000"/>
                                          </a:solidFill>
                                          <a:latin typeface="Cambria Math" panose="02040503050406030204" pitchFamily="18" charset="0"/>
                                          <a:ea typeface="Cambria Math" panose="02040503050406030204" pitchFamily="18" charset="0"/>
                                        </a:rPr>
                                        <m:t>L</m:t>
                                      </m:r>
                                    </m:sub>
                                  </m:sSub>
                                </m:e>
                              </m:d>
                            </m:e>
                            <m:sup>
                              <m:r>
                                <a:rPr lang="en-US" i="1">
                                  <a:solidFill>
                                    <a:srgbClr val="000000"/>
                                  </a:solidFill>
                                  <a:latin typeface="Cambria Math" panose="02040503050406030204" pitchFamily="18" charset="0"/>
                                  <a:ea typeface="Cambria Math" panose="02040503050406030204" pitchFamily="18" charset="0"/>
                                </a:rPr>
                                <m:t>2</m:t>
                              </m:r>
                            </m:sup>
                          </m:sSup>
                          <m:r>
                            <a:rPr lang="en-US" b="1">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ea typeface="Cambria Math" panose="02040503050406030204" pitchFamily="18" charset="0"/>
                                </a:rPr>
                              </m:ctrlPr>
                            </m:sSupPr>
                            <m:e>
                              <m:d>
                                <m:dPr>
                                  <m:ctrlPr>
                                    <a:rPr lang="en-US" i="1">
                                      <a:solidFill>
                                        <a:srgbClr val="000000"/>
                                      </a:solidFill>
                                      <a:latin typeface="Cambria Math" panose="02040503050406030204" pitchFamily="18" charset="0"/>
                                      <a:ea typeface="Cambria Math" panose="02040503050406030204" pitchFamily="18" charset="0"/>
                                    </a:rPr>
                                  </m:ctrlPr>
                                </m:dPr>
                                <m:e>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X</m:t>
                                      </m:r>
                                    </m:e>
                                    <m:sub>
                                      <m:r>
                                        <m:rPr>
                                          <m:sty m:val="p"/>
                                        </m:rPr>
                                        <a:rPr lang="en-US">
                                          <a:solidFill>
                                            <a:srgbClr val="000000"/>
                                          </a:solidFill>
                                          <a:latin typeface="Cambria Math" panose="02040503050406030204" pitchFamily="18" charset="0"/>
                                          <a:ea typeface="Cambria Math" panose="02040503050406030204" pitchFamily="18" charset="0"/>
                                        </a:rPr>
                                        <m:t>Th</m:t>
                                      </m:r>
                                    </m:sub>
                                  </m:sSub>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X</m:t>
                                      </m:r>
                                    </m:e>
                                    <m:sub>
                                      <m:r>
                                        <m:rPr>
                                          <m:sty m:val="p"/>
                                        </m:rPr>
                                        <a:rPr lang="en-US">
                                          <a:solidFill>
                                            <a:srgbClr val="000000"/>
                                          </a:solidFill>
                                          <a:latin typeface="Cambria Math" panose="02040503050406030204" pitchFamily="18" charset="0"/>
                                          <a:ea typeface="Cambria Math" panose="02040503050406030204" pitchFamily="18" charset="0"/>
                                        </a:rPr>
                                        <m:t>L</m:t>
                                      </m:r>
                                    </m:sub>
                                  </m:sSub>
                                </m:e>
                              </m:d>
                            </m:e>
                            <m:sup>
                              <m:r>
                                <a:rPr lang="en-US" i="1">
                                  <a:solidFill>
                                    <a:srgbClr val="000000"/>
                                  </a:solidFill>
                                  <a:latin typeface="Cambria Math" panose="02040503050406030204" pitchFamily="18" charset="0"/>
                                  <a:ea typeface="Cambria Math" panose="02040503050406030204" pitchFamily="18" charset="0"/>
                                </a:rPr>
                                <m:t>2</m:t>
                              </m:r>
                            </m:sup>
                          </m:sSup>
                        </m:den>
                      </m:f>
                      <m:r>
                        <a:rPr lang="en-US">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000000"/>
                  </a:solidFill>
                  <a:latin typeface="Cambria Math" panose="02040503050406030204" pitchFamily="18" charset="0"/>
                  <a:ea typeface="Cambria Math" panose="02040503050406030204" pitchFamily="18" charset="0"/>
                </a:endParaRPr>
              </a:p>
              <a:p>
                <a:endParaRPr lang="en-US" dirty="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solidFill>
                            <a:srgbClr val="000000"/>
                          </a:solidFill>
                          <a:latin typeface="Cambria Math" panose="02040503050406030204" pitchFamily="18" charset="0"/>
                          <a:ea typeface="Cambria Math" panose="02040503050406030204" pitchFamily="18" charset="0"/>
                        </a:rPr>
                        <m:t>What</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value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of</m:t>
                      </m:r>
                      <m:r>
                        <a:rPr lang="en-US">
                          <a:solidFill>
                            <a:srgbClr val="000000"/>
                          </a:solidFill>
                          <a:latin typeface="Cambria Math" panose="02040503050406030204" pitchFamily="18" charset="0"/>
                          <a:ea typeface="Cambria Math" panose="02040503050406030204" pitchFamily="18" charset="0"/>
                        </a:rPr>
                        <m:t> </m:t>
                      </m:r>
                      <m:sSub>
                        <m:sSubPr>
                          <m:ctrlPr>
                            <a:rPr lang="en-US" b="1" i="1">
                              <a:solidFill>
                                <a:srgbClr val="000000"/>
                              </a:solidFill>
                              <a:latin typeface="Cambria Math" panose="02040503050406030204" pitchFamily="18" charset="0"/>
                              <a:ea typeface="Cambria Math" panose="02040503050406030204" pitchFamily="18" charset="0"/>
                            </a:rPr>
                          </m:ctrlPr>
                        </m:sSubPr>
                        <m:e>
                          <m:r>
                            <a:rPr lang="en-US" b="1">
                              <a:solidFill>
                                <a:srgbClr val="000000"/>
                              </a:solidFill>
                              <a:latin typeface="Cambria Math" panose="02040503050406030204" pitchFamily="18" charset="0"/>
                              <a:ea typeface="Cambria Math" panose="02040503050406030204" pitchFamily="18" charset="0"/>
                            </a:rPr>
                            <m:t>𝐙</m:t>
                          </m:r>
                        </m:e>
                        <m:sub>
                          <m:r>
                            <a:rPr lang="en-US" b="1">
                              <a:solidFill>
                                <a:srgbClr val="000000"/>
                              </a:solidFill>
                              <a:latin typeface="Cambria Math" panose="02040503050406030204" pitchFamily="18" charset="0"/>
                              <a:ea typeface="Cambria Math" panose="02040503050406030204" pitchFamily="18" charset="0"/>
                            </a:rPr>
                            <m:t>𝐋</m:t>
                          </m:r>
                        </m:sub>
                      </m:sSub>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maximizes</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power</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transfer</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from</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the</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source</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to</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the</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load</m:t>
                      </m:r>
                      <m:r>
                        <a:rPr lang="en-US">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000000"/>
                  </a:solidFill>
                  <a:latin typeface="Cambria Math" panose="02040503050406030204" pitchFamily="18" charset="0"/>
                  <a:ea typeface="Cambria Math" panose="02040503050406030204" pitchFamily="18" charset="0"/>
                </a:endParaRPr>
              </a:p>
              <a:p>
                <a:endParaRPr lang="en-US" dirty="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US" b="1" i="1">
                              <a:solidFill>
                                <a:srgbClr val="000000"/>
                              </a:solidFill>
                              <a:latin typeface="Cambria Math" panose="02040503050406030204" pitchFamily="18" charset="0"/>
                              <a:ea typeface="Cambria Math" panose="02040503050406030204" pitchFamily="18" charset="0"/>
                            </a:rPr>
                          </m:ctrlPr>
                        </m:sSubPr>
                        <m:e>
                          <m:r>
                            <a:rPr lang="en-US" b="1">
                              <a:solidFill>
                                <a:srgbClr val="000000"/>
                              </a:solidFill>
                              <a:latin typeface="Cambria Math" panose="02040503050406030204" pitchFamily="18" charset="0"/>
                              <a:ea typeface="Cambria Math" panose="02040503050406030204" pitchFamily="18" charset="0"/>
                            </a:rPr>
                            <m:t>𝐙</m:t>
                          </m:r>
                        </m:e>
                        <m:sub>
                          <m:r>
                            <a:rPr lang="en-US" b="1">
                              <a:solidFill>
                                <a:srgbClr val="000000"/>
                              </a:solidFill>
                              <a:latin typeface="Cambria Math" panose="02040503050406030204" pitchFamily="18" charset="0"/>
                              <a:ea typeface="Cambria Math" panose="02040503050406030204" pitchFamily="18" charset="0"/>
                            </a:rPr>
                            <m:t>𝐋</m:t>
                          </m:r>
                        </m:sub>
                      </m:sSub>
                      <m:r>
                        <a:rPr lang="en-US">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R</m:t>
                          </m:r>
                        </m:e>
                        <m:sub>
                          <m:r>
                            <m:rPr>
                              <m:sty m:val="p"/>
                            </m:rPr>
                            <a:rPr lang="en-US">
                              <a:solidFill>
                                <a:srgbClr val="000000"/>
                              </a:solidFill>
                              <a:latin typeface="Cambria Math" panose="02040503050406030204" pitchFamily="18" charset="0"/>
                              <a:ea typeface="Cambria Math" panose="02040503050406030204" pitchFamily="18" charset="0"/>
                            </a:rPr>
                            <m:t>L</m:t>
                          </m:r>
                        </m:sub>
                      </m:sSub>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j</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X</m:t>
                          </m:r>
                        </m:e>
                        <m:sub>
                          <m:r>
                            <m:rPr>
                              <m:sty m:val="p"/>
                            </m:rPr>
                            <a:rPr lang="en-US">
                              <a:solidFill>
                                <a:srgbClr val="000000"/>
                              </a:solidFill>
                              <a:latin typeface="Cambria Math" panose="02040503050406030204" pitchFamily="18" charset="0"/>
                              <a:ea typeface="Cambria Math" panose="02040503050406030204" pitchFamily="18" charset="0"/>
                            </a:rPr>
                            <m:t>L</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R</m:t>
                          </m:r>
                        </m:e>
                        <m:sub>
                          <m:r>
                            <m:rPr>
                              <m:sty m:val="p"/>
                            </m:rPr>
                            <a:rPr lang="en-US" b="0" i="0" smtClean="0">
                              <a:solidFill>
                                <a:srgbClr val="000000"/>
                              </a:solidFill>
                              <a:latin typeface="Cambria Math" panose="02040503050406030204" pitchFamily="18" charset="0"/>
                              <a:ea typeface="Cambria Math" panose="02040503050406030204" pitchFamily="18" charset="0"/>
                            </a:rPr>
                            <m:t>Th</m:t>
                          </m:r>
                        </m:sub>
                      </m:sSub>
                      <m:r>
                        <a:rPr lang="en-US" b="0" i="0" smtClean="0">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j</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X</m:t>
                          </m:r>
                        </m:e>
                        <m:sub>
                          <m:r>
                            <m:rPr>
                              <m:sty m:val="p"/>
                            </m:rPr>
                            <a:rPr lang="en-US" b="0" i="0" smtClean="0">
                              <a:solidFill>
                                <a:srgbClr val="000000"/>
                              </a:solidFill>
                              <a:latin typeface="Cambria Math" panose="02040503050406030204" pitchFamily="18" charset="0"/>
                              <a:ea typeface="Cambria Math" panose="02040503050406030204" pitchFamily="18" charset="0"/>
                            </a:rPr>
                            <m:t>Th</m:t>
                          </m:r>
                        </m:sub>
                      </m:sSub>
                      <m:r>
                        <a:rPr lang="en-US" b="0" i="1" smtClean="0">
                          <a:solidFill>
                            <a:srgbClr val="000000"/>
                          </a:solidFill>
                          <a:latin typeface="Cambria Math" panose="02040503050406030204" pitchFamily="18" charset="0"/>
                          <a:ea typeface="Cambria Math" panose="02040503050406030204" pitchFamily="18" charset="0"/>
                        </a:rPr>
                        <m:t>=</m:t>
                      </m:r>
                      <m:sSubSup>
                        <m:sSubSupPr>
                          <m:ctrlPr>
                            <a:rPr lang="en-US" b="1" i="1" smtClean="0">
                              <a:solidFill>
                                <a:srgbClr val="000000"/>
                              </a:solidFill>
                              <a:latin typeface="Cambria Math" panose="02040503050406030204" pitchFamily="18" charset="0"/>
                              <a:ea typeface="Cambria Math" panose="02040503050406030204" pitchFamily="18" charset="0"/>
                            </a:rPr>
                          </m:ctrlPr>
                        </m:sSubSupPr>
                        <m:e>
                          <m:r>
                            <a:rPr lang="en-US" b="1" i="0" smtClean="0">
                              <a:solidFill>
                                <a:srgbClr val="000000"/>
                              </a:solidFill>
                              <a:latin typeface="Cambria Math" panose="02040503050406030204" pitchFamily="18" charset="0"/>
                              <a:ea typeface="Cambria Math" panose="02040503050406030204" pitchFamily="18" charset="0"/>
                            </a:rPr>
                            <m:t>𝐙</m:t>
                          </m:r>
                        </m:e>
                        <m:sub>
                          <m:r>
                            <a:rPr lang="en-US" b="1" i="0" smtClean="0">
                              <a:solidFill>
                                <a:srgbClr val="000000"/>
                              </a:solidFill>
                              <a:latin typeface="Cambria Math" panose="02040503050406030204" pitchFamily="18" charset="0"/>
                              <a:ea typeface="Cambria Math" panose="02040503050406030204" pitchFamily="18" charset="0"/>
                            </a:rPr>
                            <m:t>𝐓𝐡</m:t>
                          </m:r>
                        </m:sub>
                        <m:sup>
                          <m:r>
                            <a:rPr lang="en-US" b="1" i="0" smtClean="0">
                              <a:solidFill>
                                <a:srgbClr val="000000"/>
                              </a:solidFill>
                              <a:latin typeface="Cambria Math" panose="02040503050406030204" pitchFamily="18" charset="0"/>
                              <a:ea typeface="Cambria Math" panose="02040503050406030204" pitchFamily="18" charset="0"/>
                            </a:rPr>
                            <m:t>∗</m:t>
                          </m:r>
                        </m:sup>
                      </m:sSubSup>
                      <m:r>
                        <a:rPr lang="en-US" b="0" i="1"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maximizes</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power</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transfer</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from</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source</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to</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load</m:t>
                      </m:r>
                      <m:r>
                        <a:rPr lang="en-US" i="1">
                          <a:solidFill>
                            <a:srgbClr val="000000"/>
                          </a:solidFill>
                          <a:latin typeface="Cambria Math" panose="02040503050406030204" pitchFamily="18" charset="0"/>
                          <a:ea typeface="Cambria Math" panose="02040503050406030204" pitchFamily="18" charset="0"/>
                        </a:rPr>
                        <m:t>. </m:t>
                      </m:r>
                    </m:oMath>
                  </m:oMathPara>
                </a14:m>
                <a:endParaRPr lang="en-US" dirty="0">
                  <a:solidFill>
                    <a:srgbClr val="000000"/>
                  </a:solidFill>
                  <a:latin typeface="Cambria Math" panose="02040503050406030204" pitchFamily="18" charset="0"/>
                  <a:ea typeface="Cambria Math" panose="02040503050406030204" pitchFamily="18" charset="0"/>
                </a:endParaRPr>
              </a:p>
              <a:p>
                <a:endParaRPr lang="en-US"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rgbClr val="000000"/>
                    </a:solidFill>
                    <a:latin typeface="Cambria" panose="02040503050406030204"/>
                  </a:rPr>
                  <a:t>Want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R</m:t>
                        </m:r>
                      </m:e>
                      <m:sub>
                        <m:r>
                          <m:rPr>
                            <m:sty m:val="p"/>
                          </m:rPr>
                          <a:rPr lang="en-US">
                            <a:solidFill>
                              <a:srgbClr val="000000"/>
                            </a:solidFill>
                            <a:latin typeface="Cambria Math" panose="02040503050406030204" pitchFamily="18" charset="0"/>
                            <a:ea typeface="Cambria Math" panose="02040503050406030204" pitchFamily="18" charset="0"/>
                          </a:rPr>
                          <m:t>L</m:t>
                        </m:r>
                      </m:sub>
                    </m:sSub>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R</m:t>
                        </m:r>
                      </m:e>
                      <m:sub>
                        <m:r>
                          <m:rPr>
                            <m:sty m:val="p"/>
                          </m:rPr>
                          <a:rPr lang="en-US">
                            <a:solidFill>
                              <a:srgbClr val="000000"/>
                            </a:solidFill>
                            <a:latin typeface="Cambria Math" panose="02040503050406030204" pitchFamily="18" charset="0"/>
                            <a:ea typeface="Cambria Math" panose="02040503050406030204" pitchFamily="18" charset="0"/>
                          </a:rPr>
                          <m:t>Th</m:t>
                        </m:r>
                      </m:sub>
                    </m:sSub>
                    <m:r>
                      <a:rPr lang="en-US" b="0" i="1"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and</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X</m:t>
                        </m:r>
                      </m:e>
                      <m:sub>
                        <m:r>
                          <m:rPr>
                            <m:sty m:val="p"/>
                          </m:rPr>
                          <a:rPr lang="en-US">
                            <a:solidFill>
                              <a:srgbClr val="000000"/>
                            </a:solidFill>
                            <a:latin typeface="Cambria Math" panose="02040503050406030204" pitchFamily="18" charset="0"/>
                            <a:ea typeface="Cambria Math" panose="02040503050406030204" pitchFamily="18" charset="0"/>
                          </a:rPr>
                          <m:t>L</m:t>
                        </m:r>
                      </m:sub>
                    </m:sSub>
                    <m:r>
                      <a:rPr lang="en-US" i="1">
                        <a:solidFill>
                          <a:srgbClr val="000000"/>
                        </a:solidFill>
                        <a:latin typeface="Cambria Math" panose="02040503050406030204" pitchFamily="18" charset="0"/>
                        <a:ea typeface="Cambria Math" panose="02040503050406030204" pitchFamily="18" charset="0"/>
                      </a:rPr>
                      <m:t>=</m:t>
                    </m:r>
                    <m:r>
                      <a:rPr lang="en-US">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X</m:t>
                        </m:r>
                      </m:e>
                      <m:sub>
                        <m:r>
                          <m:rPr>
                            <m:sty m:val="p"/>
                          </m:rPr>
                          <a:rPr lang="en-US">
                            <a:solidFill>
                              <a:srgbClr val="000000"/>
                            </a:solidFill>
                            <a:latin typeface="Cambria Math" panose="02040503050406030204" pitchFamily="18" charset="0"/>
                            <a:ea typeface="Cambria Math" panose="02040503050406030204" pitchFamily="18" charset="0"/>
                          </a:rPr>
                          <m:t>Th</m:t>
                        </m:r>
                      </m:sub>
                    </m:sSub>
                    <m:r>
                      <a:rPr lang="en-US" b="0" i="1"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for</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maximum</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power</m:t>
                    </m:r>
                    <m:r>
                      <a:rPr lang="en-US" b="0" i="0" smtClean="0">
                        <a:solidFill>
                          <a:srgbClr val="000000"/>
                        </a:solidFill>
                        <a:latin typeface="Cambria Math" panose="02040503050406030204" pitchFamily="18" charset="0"/>
                        <a:ea typeface="Cambria Math" panose="02040503050406030204" pitchFamily="18" charset="0"/>
                      </a:rPr>
                      <m:t> </m:t>
                    </m:r>
                    <m:r>
                      <m:rPr>
                        <m:sty m:val="p"/>
                      </m:rPr>
                      <a:rPr lang="en-US" b="0" i="0" smtClean="0">
                        <a:solidFill>
                          <a:srgbClr val="000000"/>
                        </a:solidFill>
                        <a:latin typeface="Cambria Math" panose="02040503050406030204" pitchFamily="18" charset="0"/>
                        <a:ea typeface="Cambria Math" panose="02040503050406030204" pitchFamily="18" charset="0"/>
                      </a:rPr>
                      <m:t>transfer</m:t>
                    </m:r>
                    <m:r>
                      <a:rPr lang="en-US" b="0" i="1" smtClean="0">
                        <a:solidFill>
                          <a:srgbClr val="000000"/>
                        </a:solidFill>
                        <a:latin typeface="Cambria Math" panose="02040503050406030204" pitchFamily="18" charset="0"/>
                        <a:ea typeface="Cambria Math" panose="02040503050406030204" pitchFamily="18" charset="0"/>
                      </a:rPr>
                      <m:t>.</m:t>
                    </m:r>
                  </m:oMath>
                </a14:m>
                <a:endParaRPr lang="en-US" dirty="0">
                  <a:solidFill>
                    <a:srgbClr val="000000"/>
                  </a:solidFill>
                  <a:latin typeface="Cambria" panose="02040503050406030204"/>
                </a:endParaRPr>
              </a:p>
              <a:p>
                <a:endParaRPr lang="en-US" dirty="0">
                  <a:solidFill>
                    <a:srgbClr val="000000"/>
                  </a:solidFill>
                  <a:latin typeface="Cambria" panose="02040503050406030204"/>
                </a:endParaRPr>
              </a:p>
              <a:p>
                <a:r>
                  <a:rPr lang="en-US" dirty="0">
                    <a:solidFill>
                      <a:srgbClr val="000000"/>
                    </a:solidFill>
                    <a:latin typeface="Cambria" panose="02040503050406030204"/>
                  </a:rPr>
                  <a:t>For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R</m:t>
                        </m:r>
                      </m:e>
                      <m:sub>
                        <m:r>
                          <m:rPr>
                            <m:sty m:val="p"/>
                          </m:rPr>
                          <a:rPr lang="en-US">
                            <a:solidFill>
                              <a:srgbClr val="000000"/>
                            </a:solidFill>
                            <a:latin typeface="Cambria Math" panose="02040503050406030204" pitchFamily="18" charset="0"/>
                            <a:ea typeface="Cambria Math" panose="02040503050406030204" pitchFamily="18" charset="0"/>
                          </a:rPr>
                          <m:t>L</m:t>
                        </m:r>
                      </m:sub>
                    </m:sSub>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R</m:t>
                        </m:r>
                      </m:e>
                      <m:sub>
                        <m:r>
                          <m:rPr>
                            <m:sty m:val="p"/>
                          </m:rPr>
                          <a:rPr lang="en-US">
                            <a:solidFill>
                              <a:srgbClr val="000000"/>
                            </a:solidFill>
                            <a:latin typeface="Cambria Math" panose="02040503050406030204" pitchFamily="18" charset="0"/>
                            <a:ea typeface="Cambria Math" panose="02040503050406030204" pitchFamily="18" charset="0"/>
                          </a:rPr>
                          <m:t>Th</m:t>
                        </m:r>
                      </m:sub>
                    </m:sSub>
                    <m:r>
                      <a:rPr lang="en-US" i="1">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and</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X</m:t>
                        </m:r>
                      </m:e>
                      <m:sub>
                        <m:r>
                          <m:rPr>
                            <m:sty m:val="p"/>
                          </m:rPr>
                          <a:rPr lang="en-US">
                            <a:solidFill>
                              <a:srgbClr val="000000"/>
                            </a:solidFill>
                            <a:latin typeface="Cambria Math" panose="02040503050406030204" pitchFamily="18" charset="0"/>
                            <a:ea typeface="Cambria Math" panose="02040503050406030204" pitchFamily="18" charset="0"/>
                          </a:rPr>
                          <m:t>L</m:t>
                        </m:r>
                      </m:sub>
                    </m:sSub>
                    <m:r>
                      <a:rPr lang="en-US" i="1">
                        <a:solidFill>
                          <a:srgbClr val="000000"/>
                        </a:solidFill>
                        <a:latin typeface="Cambria Math" panose="02040503050406030204" pitchFamily="18" charset="0"/>
                        <a:ea typeface="Cambria Math" panose="02040503050406030204" pitchFamily="18" charset="0"/>
                      </a:rPr>
                      <m:t>=</m:t>
                    </m:r>
                    <m:r>
                      <a:rPr lang="en-US">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X</m:t>
                        </m:r>
                      </m:e>
                      <m:sub>
                        <m:r>
                          <m:rPr>
                            <m:sty m:val="p"/>
                          </m:rPr>
                          <a:rPr lang="en-US">
                            <a:solidFill>
                              <a:srgbClr val="000000"/>
                            </a:solidFill>
                            <a:latin typeface="Cambria Math" panose="02040503050406030204" pitchFamily="18" charset="0"/>
                            <a:ea typeface="Cambria Math" panose="02040503050406030204" pitchFamily="18" charset="0"/>
                          </a:rPr>
                          <m:t>Th</m:t>
                        </m:r>
                      </m:sub>
                    </m:sSub>
                    <m:r>
                      <a:rPr lang="en-US" b="0" i="1" smtClean="0">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P</m:t>
                        </m:r>
                      </m:e>
                      <m:sub>
                        <m:r>
                          <m:rPr>
                            <m:sty m:val="p"/>
                          </m:rPr>
                          <a:rPr lang="en-US">
                            <a:solidFill>
                              <a:srgbClr val="000000"/>
                            </a:solidFill>
                            <a:latin typeface="Cambria Math" panose="02040503050406030204" pitchFamily="18" charset="0"/>
                            <a:ea typeface="Cambria Math" panose="02040503050406030204" pitchFamily="18" charset="0"/>
                          </a:rPr>
                          <m:t>max</m:t>
                        </m:r>
                      </m:sub>
                    </m:sSub>
                    <m:r>
                      <a:rPr lang="en-US" b="0"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d>
                              <m:dPr>
                                <m:begChr m:val="|"/>
                                <m:endChr m:val="|"/>
                                <m:ctrlPr>
                                  <a:rPr lang="en-US" i="1">
                                    <a:solidFill>
                                      <a:srgbClr val="000000"/>
                                    </a:solidFill>
                                    <a:latin typeface="Cambria Math" panose="02040503050406030204" pitchFamily="18" charset="0"/>
                                    <a:ea typeface="Cambria Math" panose="02040503050406030204" pitchFamily="18" charset="0"/>
                                  </a:rPr>
                                </m:ctrlPr>
                              </m:dPr>
                              <m:e>
                                <m:sSub>
                                  <m:sSubPr>
                                    <m:ctrlPr>
                                      <a:rPr lang="en-US" b="1" i="1">
                                        <a:solidFill>
                                          <a:srgbClr val="000000"/>
                                        </a:solidFill>
                                        <a:latin typeface="Cambria Math" panose="02040503050406030204" pitchFamily="18" charset="0"/>
                                        <a:ea typeface="Cambria Math" panose="02040503050406030204" pitchFamily="18" charset="0"/>
                                      </a:rPr>
                                    </m:ctrlPr>
                                  </m:sSubPr>
                                  <m:e>
                                    <m:r>
                                      <a:rPr lang="en-US" b="1">
                                        <a:solidFill>
                                          <a:srgbClr val="000000"/>
                                        </a:solidFill>
                                        <a:latin typeface="Cambria Math" panose="02040503050406030204" pitchFamily="18" charset="0"/>
                                        <a:ea typeface="Cambria Math" panose="02040503050406030204" pitchFamily="18" charset="0"/>
                                      </a:rPr>
                                      <m:t>𝐕</m:t>
                                    </m:r>
                                  </m:e>
                                  <m:sub>
                                    <m:r>
                                      <a:rPr lang="en-US" b="1">
                                        <a:solidFill>
                                          <a:srgbClr val="000000"/>
                                        </a:solidFill>
                                        <a:latin typeface="Cambria Math" panose="02040503050406030204" pitchFamily="18" charset="0"/>
                                        <a:ea typeface="Cambria Math" panose="02040503050406030204" pitchFamily="18" charset="0"/>
                                      </a:rPr>
                                      <m:t>𝐓𝐡</m:t>
                                    </m:r>
                                  </m:sub>
                                </m:sSub>
                              </m:e>
                            </m:d>
                          </m:e>
                          <m:sup>
                            <m:r>
                              <a:rPr lang="en-US" i="1">
                                <a:solidFill>
                                  <a:srgbClr val="000000"/>
                                </a:solidFill>
                                <a:latin typeface="Cambria Math" panose="02040503050406030204" pitchFamily="18" charset="0"/>
                                <a:ea typeface="Cambria Math" panose="02040503050406030204" pitchFamily="18" charset="0"/>
                              </a:rPr>
                              <m:t>2</m:t>
                            </m:r>
                          </m:sup>
                        </m:sSup>
                        <m:d>
                          <m:dPr>
                            <m:ctrlPr>
                              <a:rPr lang="en-US" b="1" i="1">
                                <a:solidFill>
                                  <a:srgbClr val="000000"/>
                                </a:solidFill>
                                <a:latin typeface="Cambria Math" panose="02040503050406030204" pitchFamily="18" charset="0"/>
                                <a:ea typeface="Cambria Math" panose="02040503050406030204" pitchFamily="18" charset="0"/>
                              </a:rPr>
                            </m:ctrlPr>
                          </m:dPr>
                          <m:e>
                            <m:f>
                              <m:fPr>
                                <m:type m:val="lin"/>
                                <m:ctrlPr>
                                  <a:rPr lang="en-US" b="1" i="1">
                                    <a:solidFill>
                                      <a:srgbClr val="000000"/>
                                    </a:solidFill>
                                    <a:latin typeface="Cambria Math" panose="02040503050406030204" pitchFamily="18" charset="0"/>
                                    <a:ea typeface="Cambria Math" panose="02040503050406030204" pitchFamily="18" charset="0"/>
                                  </a:rPr>
                                </m:ctrlPr>
                              </m:fPr>
                              <m:num>
                                <m:sSub>
                                  <m:sSubPr>
                                    <m:ctrlPr>
                                      <a:rPr lang="en-US" i="1" smtClean="0">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R</m:t>
                                    </m:r>
                                  </m:e>
                                  <m:sub>
                                    <m:r>
                                      <m:rPr>
                                        <m:sty m:val="p"/>
                                      </m:rPr>
                                      <a:rPr lang="en-US" b="0" i="0" smtClean="0">
                                        <a:solidFill>
                                          <a:srgbClr val="000000"/>
                                        </a:solidFill>
                                        <a:latin typeface="Cambria Math" panose="02040503050406030204" pitchFamily="18" charset="0"/>
                                        <a:ea typeface="Cambria Math" panose="02040503050406030204" pitchFamily="18" charset="0"/>
                                      </a:rPr>
                                      <m:t>Th</m:t>
                                    </m:r>
                                  </m:sub>
                                </m:sSub>
                              </m:num>
                              <m:den>
                                <m:r>
                                  <a:rPr lang="en-US" b="1" i="1">
                                    <a:solidFill>
                                      <a:srgbClr val="000000"/>
                                    </a:solidFill>
                                    <a:latin typeface="Cambria Math" panose="02040503050406030204" pitchFamily="18" charset="0"/>
                                    <a:ea typeface="Cambria Math" panose="02040503050406030204" pitchFamily="18" charset="0"/>
                                  </a:rPr>
                                  <m:t>𝟐</m:t>
                                </m:r>
                              </m:den>
                            </m:f>
                          </m:e>
                        </m:d>
                      </m:num>
                      <m:den>
                        <m:sSup>
                          <m:sSupPr>
                            <m:ctrlPr>
                              <a:rPr lang="en-US" i="1">
                                <a:solidFill>
                                  <a:srgbClr val="000000"/>
                                </a:solidFill>
                                <a:latin typeface="Cambria Math" panose="02040503050406030204" pitchFamily="18" charset="0"/>
                                <a:ea typeface="Cambria Math" panose="02040503050406030204" pitchFamily="18" charset="0"/>
                              </a:rPr>
                            </m:ctrlPr>
                          </m:sSupPr>
                          <m:e>
                            <m:d>
                              <m:dPr>
                                <m:ctrlPr>
                                  <a:rPr lang="en-US" i="1">
                                    <a:solidFill>
                                      <a:srgbClr val="000000"/>
                                    </a:solidFill>
                                    <a:latin typeface="Cambria Math" panose="02040503050406030204" pitchFamily="18" charset="0"/>
                                    <a:ea typeface="Cambria Math" panose="02040503050406030204" pitchFamily="18" charset="0"/>
                                  </a:rPr>
                                </m:ctrlPr>
                              </m:dPr>
                              <m:e>
                                <m:sSub>
                                  <m:sSubPr>
                                    <m:ctrlPr>
                                      <a:rPr lang="en-US" i="1">
                                        <a:solidFill>
                                          <a:srgbClr val="000000"/>
                                        </a:solidFill>
                                        <a:latin typeface="Cambria Math" panose="02040503050406030204" pitchFamily="18" charset="0"/>
                                        <a:ea typeface="Cambria Math" panose="02040503050406030204" pitchFamily="18" charset="0"/>
                                      </a:rPr>
                                    </m:ctrlPr>
                                  </m:sSubPr>
                                  <m:e>
                                    <m:r>
                                      <a:rPr lang="en-US" b="0" i="0" smtClean="0">
                                        <a:solidFill>
                                          <a:srgbClr val="000000"/>
                                        </a:solidFill>
                                        <a:latin typeface="Cambria Math" panose="02040503050406030204" pitchFamily="18" charset="0"/>
                                        <a:ea typeface="Cambria Math" panose="02040503050406030204" pitchFamily="18" charset="0"/>
                                      </a:rPr>
                                      <m:t>2</m:t>
                                    </m:r>
                                    <m:r>
                                      <m:rPr>
                                        <m:sty m:val="p"/>
                                      </m:rPr>
                                      <a:rPr lang="en-US">
                                        <a:solidFill>
                                          <a:srgbClr val="000000"/>
                                        </a:solidFill>
                                        <a:latin typeface="Cambria Math" panose="02040503050406030204" pitchFamily="18" charset="0"/>
                                        <a:ea typeface="Cambria Math" panose="02040503050406030204" pitchFamily="18" charset="0"/>
                                      </a:rPr>
                                      <m:t>R</m:t>
                                    </m:r>
                                  </m:e>
                                  <m:sub>
                                    <m:r>
                                      <m:rPr>
                                        <m:sty m:val="p"/>
                                      </m:rPr>
                                      <a:rPr lang="en-US">
                                        <a:solidFill>
                                          <a:srgbClr val="000000"/>
                                        </a:solidFill>
                                        <a:latin typeface="Cambria Math" panose="02040503050406030204" pitchFamily="18" charset="0"/>
                                        <a:ea typeface="Cambria Math" panose="02040503050406030204" pitchFamily="18" charset="0"/>
                                      </a:rPr>
                                      <m:t>Th</m:t>
                                    </m:r>
                                  </m:sub>
                                </m:sSub>
                              </m:e>
                            </m:d>
                          </m:e>
                          <m:sup>
                            <m:r>
                              <a:rPr lang="en-US" i="1">
                                <a:solidFill>
                                  <a:srgbClr val="000000"/>
                                </a:solidFill>
                                <a:latin typeface="Cambria Math" panose="02040503050406030204" pitchFamily="18" charset="0"/>
                                <a:ea typeface="Cambria Math" panose="02040503050406030204" pitchFamily="18" charset="0"/>
                              </a:rPr>
                              <m:t>2</m:t>
                            </m:r>
                          </m:sup>
                        </m:sSup>
                        <m:r>
                          <a:rPr lang="en-US" b="1">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ea typeface="Cambria Math" panose="02040503050406030204" pitchFamily="18" charset="0"/>
                              </a:rPr>
                            </m:ctrlPr>
                          </m:sSupPr>
                          <m:e>
                            <m:d>
                              <m:dPr>
                                <m:ctrlPr>
                                  <a:rPr lang="en-US" i="1">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0</m:t>
                                </m:r>
                              </m:e>
                            </m:d>
                          </m:e>
                          <m:sup>
                            <m:r>
                              <a:rPr lang="en-US" i="1">
                                <a:solidFill>
                                  <a:srgbClr val="000000"/>
                                </a:solidFill>
                                <a:latin typeface="Cambria Math" panose="02040503050406030204" pitchFamily="18" charset="0"/>
                                <a:ea typeface="Cambria Math" panose="02040503050406030204" pitchFamily="18" charset="0"/>
                              </a:rPr>
                              <m:t>2</m:t>
                            </m:r>
                          </m:sup>
                        </m:sSup>
                      </m:den>
                    </m:f>
                    <m:r>
                      <a:rPr lang="en-US" b="0"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d>
                              <m:dPr>
                                <m:begChr m:val="|"/>
                                <m:endChr m:val="|"/>
                                <m:ctrlPr>
                                  <a:rPr lang="en-US" i="1">
                                    <a:solidFill>
                                      <a:srgbClr val="000000"/>
                                    </a:solidFill>
                                    <a:latin typeface="Cambria Math" panose="02040503050406030204" pitchFamily="18" charset="0"/>
                                    <a:ea typeface="Cambria Math" panose="02040503050406030204" pitchFamily="18" charset="0"/>
                                  </a:rPr>
                                </m:ctrlPr>
                              </m:dPr>
                              <m:e>
                                <m:sSub>
                                  <m:sSubPr>
                                    <m:ctrlPr>
                                      <a:rPr lang="en-US" b="1" i="1">
                                        <a:solidFill>
                                          <a:srgbClr val="000000"/>
                                        </a:solidFill>
                                        <a:latin typeface="Cambria Math" panose="02040503050406030204" pitchFamily="18" charset="0"/>
                                        <a:ea typeface="Cambria Math" panose="02040503050406030204" pitchFamily="18" charset="0"/>
                                      </a:rPr>
                                    </m:ctrlPr>
                                  </m:sSubPr>
                                  <m:e>
                                    <m:r>
                                      <a:rPr lang="en-US" b="1">
                                        <a:solidFill>
                                          <a:srgbClr val="000000"/>
                                        </a:solidFill>
                                        <a:latin typeface="Cambria Math" panose="02040503050406030204" pitchFamily="18" charset="0"/>
                                        <a:ea typeface="Cambria Math" panose="02040503050406030204" pitchFamily="18" charset="0"/>
                                      </a:rPr>
                                      <m:t>𝐕</m:t>
                                    </m:r>
                                  </m:e>
                                  <m:sub>
                                    <m:r>
                                      <a:rPr lang="en-US" b="1">
                                        <a:solidFill>
                                          <a:srgbClr val="000000"/>
                                        </a:solidFill>
                                        <a:latin typeface="Cambria Math" panose="02040503050406030204" pitchFamily="18" charset="0"/>
                                        <a:ea typeface="Cambria Math" panose="02040503050406030204" pitchFamily="18" charset="0"/>
                                      </a:rPr>
                                      <m:t>𝐓𝐡</m:t>
                                    </m:r>
                                  </m:sub>
                                </m:sSub>
                              </m:e>
                            </m:d>
                          </m:e>
                          <m:sup>
                            <m:r>
                              <a:rPr lang="en-US" i="1">
                                <a:solidFill>
                                  <a:srgbClr val="000000"/>
                                </a:solidFill>
                                <a:latin typeface="Cambria Math" panose="02040503050406030204" pitchFamily="18" charset="0"/>
                                <a:ea typeface="Cambria Math" panose="02040503050406030204" pitchFamily="18" charset="0"/>
                              </a:rPr>
                              <m:t>2</m:t>
                            </m:r>
                          </m:sup>
                        </m:sSup>
                      </m:num>
                      <m:den>
                        <m:r>
                          <a:rPr lang="en-US" i="1">
                            <a:solidFill>
                              <a:srgbClr val="000000"/>
                            </a:solidFill>
                            <a:latin typeface="Cambria Math" panose="02040503050406030204" pitchFamily="18" charset="0"/>
                            <a:ea typeface="Cambria Math" panose="02040503050406030204" pitchFamily="18" charset="0"/>
                          </a:rPr>
                          <m:t>8</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R</m:t>
                            </m:r>
                          </m:e>
                          <m:sub>
                            <m:r>
                              <m:rPr>
                                <m:sty m:val="p"/>
                              </m:rPr>
                              <a:rPr lang="en-US">
                                <a:solidFill>
                                  <a:srgbClr val="000000"/>
                                </a:solidFill>
                                <a:latin typeface="Cambria Math" panose="02040503050406030204" pitchFamily="18" charset="0"/>
                                <a:ea typeface="Cambria Math" panose="02040503050406030204" pitchFamily="18" charset="0"/>
                              </a:rPr>
                              <m:t>Th</m:t>
                            </m:r>
                          </m:sub>
                        </m:sSub>
                      </m:den>
                    </m:f>
                    <m:r>
                      <a:rPr lang="en-US" i="1">
                        <a:solidFill>
                          <a:srgbClr val="000000"/>
                        </a:solidFill>
                        <a:latin typeface="Cambria Math" panose="02040503050406030204" pitchFamily="18" charset="0"/>
                        <a:ea typeface="Cambria Math" panose="02040503050406030204" pitchFamily="18" charset="0"/>
                      </a:rPr>
                      <m:t>.</m:t>
                    </m:r>
                  </m:oMath>
                </a14:m>
                <a:endParaRPr lang="en-US" dirty="0">
                  <a:solidFill>
                    <a:srgbClr val="000000"/>
                  </a:solidFill>
                  <a:latin typeface="Cambria" panose="02040503050406030204"/>
                </a:endParaRPr>
              </a:p>
              <a:p>
                <a:endParaRPr lang="en-US" dirty="0">
                  <a:solidFill>
                    <a:srgbClr val="000000"/>
                  </a:solidFill>
                  <a:latin typeface="Cambria" panose="02040503050406030204"/>
                </a:endParaRPr>
              </a:p>
              <a:p>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P</m:t>
                          </m:r>
                        </m:e>
                        <m:sub>
                          <m:r>
                            <m:rPr>
                              <m:sty m:val="p"/>
                            </m:rPr>
                            <a:rPr lang="en-US">
                              <a:solidFill>
                                <a:srgbClr val="000000"/>
                              </a:solidFill>
                              <a:latin typeface="Cambria Math" panose="02040503050406030204" pitchFamily="18" charset="0"/>
                              <a:ea typeface="Cambria Math" panose="02040503050406030204" pitchFamily="18" charset="0"/>
                            </a:rPr>
                            <m:t>max</m:t>
                          </m:r>
                        </m:sub>
                      </m:sSub>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d>
                                <m:dPr>
                                  <m:begChr m:val="|"/>
                                  <m:endChr m:val="|"/>
                                  <m:ctrlPr>
                                    <a:rPr lang="en-US" i="1">
                                      <a:solidFill>
                                        <a:srgbClr val="000000"/>
                                      </a:solidFill>
                                      <a:latin typeface="Cambria Math" panose="02040503050406030204" pitchFamily="18" charset="0"/>
                                      <a:ea typeface="Cambria Math" panose="02040503050406030204" pitchFamily="18" charset="0"/>
                                    </a:rPr>
                                  </m:ctrlPr>
                                </m:dPr>
                                <m:e>
                                  <m:sSub>
                                    <m:sSubPr>
                                      <m:ctrlPr>
                                        <a:rPr lang="en-US" b="1" i="1">
                                          <a:solidFill>
                                            <a:srgbClr val="000000"/>
                                          </a:solidFill>
                                          <a:latin typeface="Cambria Math" panose="02040503050406030204" pitchFamily="18" charset="0"/>
                                          <a:ea typeface="Cambria Math" panose="02040503050406030204" pitchFamily="18" charset="0"/>
                                        </a:rPr>
                                      </m:ctrlPr>
                                    </m:sSubPr>
                                    <m:e>
                                      <m:r>
                                        <a:rPr lang="en-US" b="1">
                                          <a:solidFill>
                                            <a:srgbClr val="000000"/>
                                          </a:solidFill>
                                          <a:latin typeface="Cambria Math" panose="02040503050406030204" pitchFamily="18" charset="0"/>
                                          <a:ea typeface="Cambria Math" panose="02040503050406030204" pitchFamily="18" charset="0"/>
                                        </a:rPr>
                                        <m:t>𝐕</m:t>
                                      </m:r>
                                    </m:e>
                                    <m:sub>
                                      <m:r>
                                        <a:rPr lang="en-US" b="1">
                                          <a:solidFill>
                                            <a:srgbClr val="000000"/>
                                          </a:solidFill>
                                          <a:latin typeface="Cambria Math" panose="02040503050406030204" pitchFamily="18" charset="0"/>
                                          <a:ea typeface="Cambria Math" panose="02040503050406030204" pitchFamily="18" charset="0"/>
                                        </a:rPr>
                                        <m:t>𝐓𝐡</m:t>
                                      </m:r>
                                    </m:sub>
                                  </m:sSub>
                                </m:e>
                              </m:d>
                            </m:e>
                            <m:sup>
                              <m:r>
                                <a:rPr lang="en-US" i="1">
                                  <a:solidFill>
                                    <a:srgbClr val="000000"/>
                                  </a:solidFill>
                                  <a:latin typeface="Cambria Math" panose="02040503050406030204" pitchFamily="18" charset="0"/>
                                  <a:ea typeface="Cambria Math" panose="02040503050406030204" pitchFamily="18" charset="0"/>
                                </a:rPr>
                                <m:t>2</m:t>
                              </m:r>
                            </m:sup>
                          </m:sSup>
                        </m:num>
                        <m:den>
                          <m:r>
                            <a:rPr lang="en-US" i="1">
                              <a:solidFill>
                                <a:srgbClr val="000000"/>
                              </a:solidFill>
                              <a:latin typeface="Cambria Math" panose="02040503050406030204" pitchFamily="18" charset="0"/>
                              <a:ea typeface="Cambria Math" panose="02040503050406030204" pitchFamily="18" charset="0"/>
                            </a:rPr>
                            <m:t>8</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R</m:t>
                              </m:r>
                            </m:e>
                            <m:sub>
                              <m:r>
                                <m:rPr>
                                  <m:sty m:val="p"/>
                                </m:rPr>
                                <a:rPr lang="en-US" b="0" i="0" smtClean="0">
                                  <a:solidFill>
                                    <a:srgbClr val="000000"/>
                                  </a:solidFill>
                                  <a:latin typeface="Cambria Math" panose="02040503050406030204" pitchFamily="18" charset="0"/>
                                  <a:ea typeface="Cambria Math" panose="02040503050406030204" pitchFamily="18" charset="0"/>
                                </a:rPr>
                                <m:t>Th</m:t>
                              </m:r>
                            </m:sub>
                          </m:sSub>
                        </m:den>
                      </m:f>
                      <m:r>
                        <a:rPr lang="en-US" i="1">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for</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maximum</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power</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transfer</m:t>
                      </m:r>
                      <m:r>
                        <a:rPr lang="en-US" i="1">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000000"/>
                  </a:solidFill>
                  <a:latin typeface="Cambria" panose="02040503050406030204"/>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56947" y="779886"/>
                <a:ext cx="11319029" cy="5927072"/>
              </a:xfrm>
              <a:prstGeom prst="rect">
                <a:avLst/>
              </a:prstGeom>
              <a:blipFill>
                <a:blip r:embed="rId2"/>
                <a:stretch>
                  <a:fillRect l="-268"/>
                </a:stretch>
              </a:blipFill>
              <a:ln w="57150">
                <a:solidFill>
                  <a:schemeClr val="accent1"/>
                </a:solidFill>
              </a:ln>
            </p:spPr>
            <p:txBody>
              <a:bodyPr/>
              <a:lstStyle/>
              <a:p>
                <a:r>
                  <a:rPr lang="en-US">
                    <a:noFill/>
                  </a:rPr>
                  <a:t> </a:t>
                </a:r>
              </a:p>
            </p:txBody>
          </p:sp>
        </mc:Fallback>
      </mc:AlternateContent>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3989" y="873350"/>
            <a:ext cx="3823981" cy="2555650"/>
          </a:xfrm>
          <a:prstGeom prst="rect">
            <a:avLst/>
          </a:prstGeom>
        </p:spPr>
      </p:pic>
    </p:spTree>
    <p:extLst>
      <p:ext uri="{BB962C8B-B14F-4D97-AF65-F5344CB8AC3E}">
        <p14:creationId xmlns:p14="http://schemas.microsoft.com/office/powerpoint/2010/main" val="27621718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7140" y="37912"/>
            <a:ext cx="4201423" cy="400050"/>
          </a:xfrm>
        </p:spPr>
        <p:txBody>
          <a:bodyPr>
            <a:noAutofit/>
          </a:bodyPr>
          <a:lstStyle/>
          <a:p>
            <a:r>
              <a:rPr lang="en-US" sz="3600" dirty="0"/>
              <a:t>AC Power Distribution</a:t>
            </a:r>
          </a:p>
        </p:txBody>
      </p:sp>
      <p:sp>
        <p:nvSpPr>
          <p:cNvPr id="4" name="Rectangle 3"/>
          <p:cNvSpPr/>
          <p:nvPr/>
        </p:nvSpPr>
        <p:spPr>
          <a:xfrm>
            <a:off x="234082" y="567599"/>
            <a:ext cx="11850341" cy="6186309"/>
          </a:xfrm>
          <a:prstGeom prst="rect">
            <a:avLst/>
          </a:prstGeom>
          <a:solidFill>
            <a:schemeClr val="tx1">
              <a:lumMod val="95000"/>
            </a:schemeClr>
          </a:solidFill>
          <a:ln w="57150">
            <a:solidFill>
              <a:schemeClr val="accent1"/>
            </a:solidFill>
          </a:ln>
        </p:spPr>
        <p:txBody>
          <a:bodyPr wrap="square">
            <a:spAutoFit/>
          </a:bodyPr>
          <a:lstStyle/>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Why is AC more efficient and economical for long distance power transmission than DC?</a:t>
            </a: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Transmission line power loss: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p</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loss</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 i</a:t>
            </a:r>
            <a:r>
              <a:rPr kumimoji="0" 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2</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R</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loss</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Hence, reducing current significantly reduces power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line loss.</a:t>
            </a: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So how do we reduce current for a given power?</a:t>
            </a: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Electrical power equals product of voltage and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current, i.e., p = vi.</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Can use AC transformers to step up voltage, which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steps down current by the same factor for a given power.</a:t>
            </a: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What about p = v</a:t>
            </a:r>
            <a:r>
              <a:rPr kumimoji="0" lang="en-US" sz="1800" b="0" i="0" u="none" strike="noStrike" kern="1200" cap="none" spc="0" normalizeH="0" baseline="30000" noProof="0" dirty="0">
                <a:ln>
                  <a:noFill/>
                </a:ln>
                <a:solidFill>
                  <a:srgbClr val="000000"/>
                </a:solidFill>
                <a:effectLst/>
                <a:uLnTx/>
                <a:uFillTx/>
                <a:latin typeface="Cambria" panose="02040503050406030204"/>
                <a:ea typeface="+mn-ea"/>
                <a:cs typeface="+mn-cs"/>
              </a:rPr>
              <a:t>2</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/R?</a:t>
            </a: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H</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igh</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voltage on a transmission line does not translate into a large voltage drop across the low resistance lines.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a: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So, high voltage transmission lines can transmit a given power for reduced power loss, because of reduced current.</a:t>
            </a: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Modern switching techniques can also be used to step up DC voltages while stepping down DC currents, whereas AC transformers have been doing this for the last 100 years.</a:t>
            </a:r>
          </a:p>
        </p:txBody>
      </p:sp>
      <p:pic>
        <p:nvPicPr>
          <p:cNvPr id="9" name="Picture 8">
            <a:extLst>
              <a:ext uri="{FF2B5EF4-FFF2-40B4-BE49-F238E27FC236}">
                <a16:creationId xmlns:a16="http://schemas.microsoft.com/office/drawing/2014/main" id="{6AEF4230-6A0D-730C-C006-78C3720DD37F}"/>
              </a:ext>
            </a:extLst>
          </p:cNvPr>
          <p:cNvPicPr>
            <a:picLocks noChangeAspect="1"/>
          </p:cNvPicPr>
          <p:nvPr/>
        </p:nvPicPr>
        <p:blipFill>
          <a:blip r:embed="rId2"/>
          <a:stretch>
            <a:fillRect/>
          </a:stretch>
        </p:blipFill>
        <p:spPr>
          <a:xfrm>
            <a:off x="5934635" y="918292"/>
            <a:ext cx="6023283" cy="3547258"/>
          </a:xfrm>
          <a:prstGeom prst="rect">
            <a:avLst/>
          </a:prstGeom>
        </p:spPr>
      </p:pic>
    </p:spTree>
    <p:extLst>
      <p:ext uri="{BB962C8B-B14F-4D97-AF65-F5344CB8AC3E}">
        <p14:creationId xmlns:p14="http://schemas.microsoft.com/office/powerpoint/2010/main" val="254664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anim calcmode="lin" valueType="num">
                                      <p:cBhvr additive="base">
                                        <p:cTn id="1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 calcmode="lin" valueType="num">
                                      <p:cBhvr additive="base">
                                        <p:cTn id="1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 calcmode="lin" valueType="num">
                                      <p:cBhvr additive="base">
                                        <p:cTn id="2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 calcmode="lin" valueType="num">
                                      <p:cBhvr additive="base">
                                        <p:cTn id="2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8" end="8"/>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 calcmode="lin" valueType="num">
                                      <p:cBhvr additive="base">
                                        <p:cTn id="3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anim calcmode="lin" valueType="num">
                                      <p:cBhvr additive="base">
                                        <p:cTn id="3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anim calcmode="lin" valueType="num">
                                      <p:cBhvr additive="base">
                                        <p:cTn id="41"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anim calcmode="lin" valueType="num">
                                      <p:cBhvr additive="base">
                                        <p:cTn id="47"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
                                            <p:txEl>
                                              <p:pRg st="16" end="16"/>
                                            </p:txEl>
                                          </p:spTgt>
                                        </p:tgtEl>
                                        <p:attrNameLst>
                                          <p:attrName>style.visibility</p:attrName>
                                        </p:attrNameLst>
                                      </p:cBhvr>
                                      <p:to>
                                        <p:strVal val="visible"/>
                                      </p:to>
                                    </p:set>
                                    <p:anim calcmode="lin" valueType="num">
                                      <p:cBhvr additive="base">
                                        <p:cTn id="53"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xEl>
                                              <p:pRg st="18" end="18"/>
                                            </p:txEl>
                                          </p:spTgt>
                                        </p:tgtEl>
                                        <p:attrNameLst>
                                          <p:attrName>style.visibility</p:attrName>
                                        </p:attrNameLst>
                                      </p:cBhvr>
                                      <p:to>
                                        <p:strVal val="visible"/>
                                      </p:to>
                                    </p:set>
                                    <p:anim calcmode="lin" valueType="num">
                                      <p:cBhvr additive="base">
                                        <p:cTn id="59" dur="500" fill="hold"/>
                                        <p:tgtEl>
                                          <p:spTgt spid="4">
                                            <p:txEl>
                                              <p:pRg st="18" end="1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4">
                                            <p:txEl>
                                              <p:pRg st="20" end="20"/>
                                            </p:txEl>
                                          </p:spTgt>
                                        </p:tgtEl>
                                        <p:attrNameLst>
                                          <p:attrName>style.visibility</p:attrName>
                                        </p:attrNameLst>
                                      </p:cBhvr>
                                      <p:to>
                                        <p:strVal val="visible"/>
                                      </p:to>
                                    </p:set>
                                    <p:anim calcmode="lin" valueType="num">
                                      <p:cBhvr additive="base">
                                        <p:cTn id="65" dur="500" fill="hold"/>
                                        <p:tgtEl>
                                          <p:spTgt spid="4">
                                            <p:txEl>
                                              <p:pRg st="20" end="2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Grp="1" noChangeArrowheads="1"/>
          </p:cNvSpPr>
          <p:nvPr>
            <p:ph type="title"/>
          </p:nvPr>
        </p:nvSpPr>
        <p:spPr>
          <a:xfrm>
            <a:off x="2887980" y="0"/>
            <a:ext cx="7132320" cy="680826"/>
          </a:xfrm>
        </p:spPr>
        <p:txBody>
          <a:bodyPr>
            <a:noAutofit/>
          </a:bodyPr>
          <a:lstStyle/>
          <a:p>
            <a:r>
              <a:rPr lang="en-US" altLang="en-US" sz="4000" dirty="0"/>
              <a:t>Instantaneous and Average Power</a:t>
            </a:r>
          </a:p>
        </p:txBody>
      </p:sp>
      <mc:AlternateContent xmlns:mc="http://schemas.openxmlformats.org/markup-compatibility/2006" xmlns:a14="http://schemas.microsoft.com/office/drawing/2010/main">
        <mc:Choice Requires="a14">
          <p:sp>
            <p:nvSpPr>
              <p:cNvPr id="2" name="TextBox 1"/>
              <p:cNvSpPr txBox="1"/>
              <p:nvPr/>
            </p:nvSpPr>
            <p:spPr>
              <a:xfrm>
                <a:off x="497149" y="777455"/>
                <a:ext cx="11363417" cy="5429435"/>
              </a:xfrm>
              <a:prstGeom prst="rect">
                <a:avLst/>
              </a:prstGeom>
              <a:solidFill>
                <a:schemeClr val="tx1">
                  <a:lumMod val="95000"/>
                </a:schemeClr>
              </a:solidFill>
              <a:ln w="57150">
                <a:solidFill>
                  <a:schemeClr val="accent1"/>
                </a:solidFill>
              </a:ln>
            </p:spPr>
            <p:txBody>
              <a:bodyPr wrap="square" rtlCol="0">
                <a:spAutoFit/>
              </a:bodyPr>
              <a:lstStyle/>
              <a:p>
                <a:pPr algn="ctr"/>
                <a:r>
                  <a:rPr lang="en-US" dirty="0">
                    <a:solidFill>
                      <a:schemeClr val="bg1"/>
                    </a:solidFill>
                    <a:latin typeface="+mn-lt"/>
                  </a:rPr>
                  <a:t>p(t) = v(t)</a:t>
                </a:r>
                <a:r>
                  <a:rPr lang="en-US" dirty="0" err="1">
                    <a:solidFill>
                      <a:schemeClr val="bg1"/>
                    </a:solidFill>
                    <a:latin typeface="+mn-lt"/>
                  </a:rPr>
                  <a:t>i</a:t>
                </a:r>
                <a:r>
                  <a:rPr lang="en-US" dirty="0">
                    <a:solidFill>
                      <a:schemeClr val="bg1"/>
                    </a:solidFill>
                    <a:latin typeface="+mn-lt"/>
                  </a:rPr>
                  <a:t>(t). Instantaneous power in Watts.</a:t>
                </a:r>
              </a:p>
              <a:p>
                <a:endParaRPr lang="en-US" dirty="0">
                  <a:solidFill>
                    <a:schemeClr val="bg1"/>
                  </a:solidFill>
                  <a:latin typeface="+mn-lt"/>
                </a:endParaRPr>
              </a:p>
              <a:p>
                <a:r>
                  <a:rPr lang="en-US" dirty="0">
                    <a:solidFill>
                      <a:schemeClr val="bg1"/>
                    </a:solidFill>
                    <a:latin typeface="+mn-lt"/>
                  </a:rPr>
                  <a:t>v</a:t>
                </a:r>
                <a14:m>
                  <m:oMath xmlns:m="http://schemas.openxmlformats.org/officeDocument/2006/math">
                    <m:d>
                      <m:dPr>
                        <m:ctrlPr>
                          <a:rPr lang="en-US" i="1">
                            <a:solidFill>
                              <a:schemeClr val="bg1"/>
                            </a:solidFill>
                            <a:latin typeface="Cambria Math" panose="02040503050406030204" pitchFamily="18" charset="0"/>
                          </a:rPr>
                        </m:ctrlPr>
                      </m:dPr>
                      <m:e>
                        <m:r>
                          <m:rPr>
                            <m:sty m:val="p"/>
                          </m:rPr>
                          <a:rPr lang="en-US">
                            <a:solidFill>
                              <a:schemeClr val="bg1"/>
                            </a:solidFill>
                            <a:latin typeface="Cambria Math" panose="02040503050406030204" pitchFamily="18" charset="0"/>
                          </a:rPr>
                          <m:t>t</m:t>
                        </m:r>
                      </m:e>
                    </m:d>
                    <m:r>
                      <a:rPr lang="en-US">
                        <a:solidFill>
                          <a:schemeClr val="bg1"/>
                        </a:solidFill>
                        <a:latin typeface="Cambria Math" panose="02040503050406030204" pitchFamily="18" charset="0"/>
                      </a:rPr>
                      <m:t>=</m:t>
                    </m:r>
                    <m:func>
                      <m:funcPr>
                        <m:ctrlPr>
                          <a:rPr lang="en-US" i="1">
                            <a:solidFill>
                              <a:schemeClr val="bg1"/>
                            </a:solidFill>
                            <a:latin typeface="Cambria Math" panose="02040503050406030204" pitchFamily="18" charset="0"/>
                          </a:rPr>
                        </m:ctrlPr>
                      </m:funcPr>
                      <m:fName>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r>
                          <m:rPr>
                            <m:sty m:val="p"/>
                          </m:rPr>
                          <a:rPr lang="en-US" b="0" i="0" smtClean="0">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rPr>
                              <m:t>2</m:t>
                            </m:r>
                            <m:r>
                              <m:rPr>
                                <m:sty m:val="p"/>
                              </m:rPr>
                              <a:rPr lang="en-US">
                                <a:solidFill>
                                  <a:schemeClr val="bg1"/>
                                </a:solidFill>
                                <a:latin typeface="Cambria Math" panose="02040503050406030204" pitchFamily="18" charset="0"/>
                                <a:ea typeface="Cambria Math" panose="02040503050406030204" pitchFamily="18" charset="0"/>
                              </a:rPr>
                              <m:t>πft</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θ</m:t>
                                </m:r>
                              </m:e>
                              <m:sub>
                                <m:r>
                                  <m:rPr>
                                    <m:sty m:val="p"/>
                                  </m:rPr>
                                  <a:rPr lang="en-US" b="0" i="0" smtClean="0">
                                    <a:solidFill>
                                      <a:schemeClr val="bg1"/>
                                    </a:solidFill>
                                    <a:latin typeface="Cambria Math" panose="02040503050406030204" pitchFamily="18" charset="0"/>
                                    <a:ea typeface="Cambria Math" panose="02040503050406030204" pitchFamily="18" charset="0"/>
                                  </a:rPr>
                                  <m:t>v</m:t>
                                </m:r>
                              </m:sub>
                            </m:sSub>
                          </m:e>
                        </m:d>
                        <m:r>
                          <a:rPr lang="en-US" b="0" i="1" smtClean="0">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 </m:t>
                        </m:r>
                      </m:e>
                    </m:func>
                  </m:oMath>
                </a14:m>
                <a:r>
                  <a:rPr lang="en-US" dirty="0">
                    <a:solidFill>
                      <a:schemeClr val="bg1"/>
                    </a:solidFill>
                    <a:latin typeface="+mn-lt"/>
                  </a:rPr>
                  <a:t>            </a:t>
                </a:r>
                <a:r>
                  <a:rPr lang="en-US" dirty="0" err="1">
                    <a:solidFill>
                      <a:schemeClr val="bg1"/>
                    </a:solidFill>
                    <a:latin typeface="+mn-lt"/>
                  </a:rPr>
                  <a:t>i</a:t>
                </a:r>
                <a14:m>
                  <m:oMath xmlns:m="http://schemas.openxmlformats.org/officeDocument/2006/math">
                    <m:d>
                      <m:dPr>
                        <m:ctrlPr>
                          <a:rPr lang="en-US" i="1" dirty="0">
                            <a:solidFill>
                              <a:schemeClr val="bg1"/>
                            </a:solidFill>
                            <a:latin typeface="Cambria Math" panose="02040503050406030204" pitchFamily="18" charset="0"/>
                          </a:rPr>
                        </m:ctrlPr>
                      </m:dPr>
                      <m:e>
                        <m:r>
                          <m:rPr>
                            <m:sty m:val="p"/>
                          </m:rPr>
                          <a:rPr lang="en-US" dirty="0">
                            <a:solidFill>
                              <a:schemeClr val="bg1"/>
                            </a:solidFill>
                            <a:latin typeface="Cambria Math" panose="02040503050406030204" pitchFamily="18" charset="0"/>
                          </a:rPr>
                          <m:t>t</m:t>
                        </m:r>
                      </m:e>
                    </m:d>
                    <m:r>
                      <a:rPr lang="en-US" dirty="0">
                        <a:solidFill>
                          <a:schemeClr val="bg1"/>
                        </a:solidFill>
                        <a:latin typeface="Cambria Math" panose="02040503050406030204" pitchFamily="18" charset="0"/>
                      </a:rPr>
                      <m:t>=</m:t>
                    </m:r>
                    <m:func>
                      <m:funcPr>
                        <m:ctrlPr>
                          <a:rPr lang="en-US" i="1">
                            <a:solidFill>
                              <a:schemeClr val="bg1"/>
                            </a:solidFill>
                            <a:latin typeface="Cambria Math" panose="02040503050406030204" pitchFamily="18" charset="0"/>
                          </a:rPr>
                        </m:ctrlPr>
                      </m:funcPr>
                      <m:fName>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fName>
                      <m:e>
                        <m:r>
                          <m:rPr>
                            <m:sty m:val="p"/>
                          </m:rPr>
                          <a:rPr lang="en-US" b="0" i="0" smtClean="0">
                            <a:solidFill>
                              <a:schemeClr val="bg1"/>
                            </a:solidFill>
                            <a:latin typeface="Cambria Math" panose="02040503050406030204" pitchFamily="18" charset="0"/>
                          </a:rPr>
                          <m:t>cos</m:t>
                        </m:r>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rPr>
                              <m:t>2</m:t>
                            </m:r>
                            <m:r>
                              <m:rPr>
                                <m:sty m:val="p"/>
                              </m:rPr>
                              <a:rPr lang="en-US">
                                <a:solidFill>
                                  <a:schemeClr val="bg1"/>
                                </a:solidFill>
                                <a:latin typeface="Cambria Math" panose="02040503050406030204" pitchFamily="18" charset="0"/>
                                <a:ea typeface="Cambria Math" panose="02040503050406030204" pitchFamily="18" charset="0"/>
                              </a:rPr>
                              <m:t>πft</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b="0" i="0" smtClean="0">
                                    <a:solidFill>
                                      <a:schemeClr val="bg1"/>
                                    </a:solidFill>
                                    <a:latin typeface="Cambria Math" panose="02040503050406030204" pitchFamily="18" charset="0"/>
                                    <a:ea typeface="Cambria Math" panose="02040503050406030204" pitchFamily="18" charset="0"/>
                                  </a:rPr>
                                  <m:t>i</m:t>
                                </m:r>
                              </m:sub>
                            </m:sSub>
                          </m:e>
                        </m:d>
                        <m:r>
                          <a:rPr lang="en-US" b="0" i="1" smtClean="0">
                            <a:solidFill>
                              <a:schemeClr val="bg1"/>
                            </a:solidFill>
                            <a:latin typeface="Cambria Math" panose="02040503050406030204" pitchFamily="18" charset="0"/>
                            <a:ea typeface="Cambria Math" panose="02040503050406030204" pitchFamily="18" charset="0"/>
                          </a:rPr>
                          <m:t>.</m:t>
                        </m:r>
                      </m:e>
                    </m:func>
                  </m:oMath>
                </a14:m>
                <a:endParaRPr lang="en-US" dirty="0">
                  <a:solidFill>
                    <a:schemeClr val="bg1"/>
                  </a:solidFill>
                  <a:latin typeface="+mn-lt"/>
                </a:endParaRPr>
              </a:p>
              <a:p>
                <a:endParaRPr lang="en-US" dirty="0">
                  <a:solidFill>
                    <a:schemeClr val="bg1"/>
                  </a:solidFill>
                  <a:latin typeface="+mn-lt"/>
                </a:endParaRPr>
              </a:p>
              <a:p>
                <a:r>
                  <a:rPr lang="en-US" dirty="0">
                    <a:solidFill>
                      <a:schemeClr val="bg1"/>
                    </a:solidFill>
                    <a:latin typeface="+mn-lt"/>
                  </a:rPr>
                  <a:t>p(t) = </a:t>
                </a:r>
                <a14:m>
                  <m:oMath xmlns:m="http://schemas.openxmlformats.org/officeDocument/2006/math">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rPr>
                              <m:t>2</m:t>
                            </m:r>
                            <m:r>
                              <m:rPr>
                                <m:sty m:val="p"/>
                              </m:rPr>
                              <a:rPr lang="en-US">
                                <a:solidFill>
                                  <a:schemeClr val="bg1"/>
                                </a:solidFill>
                                <a:latin typeface="Cambria Math" panose="02040503050406030204" pitchFamily="18" charset="0"/>
                                <a:ea typeface="Cambria Math" panose="02040503050406030204" pitchFamily="18" charset="0"/>
                              </a:rPr>
                              <m:t>πft</m:t>
                            </m:r>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e>
                        </m:d>
                        <m:r>
                          <m:rPr>
                            <m:sty m:val="p"/>
                          </m:rPr>
                          <a:rPr lang="en-US">
                            <a:solidFill>
                              <a:schemeClr val="bg1"/>
                            </a:solidFill>
                            <a:latin typeface="Cambria Math" panose="02040503050406030204" pitchFamily="18" charset="0"/>
                          </a:rPr>
                          <m:t>cos</m:t>
                        </m:r>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rPr>
                              <m:t>2</m:t>
                            </m:r>
                            <m:r>
                              <m:rPr>
                                <m:sty m:val="p"/>
                              </m:rPr>
                              <a:rPr lang="en-US">
                                <a:solidFill>
                                  <a:schemeClr val="bg1"/>
                                </a:solidFill>
                                <a:latin typeface="Cambria Math" panose="02040503050406030204" pitchFamily="18" charset="0"/>
                                <a:ea typeface="Cambria Math" panose="02040503050406030204" pitchFamily="18" charset="0"/>
                              </a:rPr>
                              <m:t>πft</m:t>
                            </m:r>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e>
                    </m:func>
                    <m:r>
                      <a:rPr lang="en-US" b="0" i="1" smtClean="0">
                        <a:solidFill>
                          <a:schemeClr val="bg1"/>
                        </a:solidFill>
                        <a:latin typeface="Cambria Math" panose="02040503050406030204" pitchFamily="18" charset="0"/>
                        <a:ea typeface="Cambria Math" panose="02040503050406030204" pitchFamily="18" charset="0"/>
                      </a:rPr>
                      <m:t>.</m:t>
                    </m:r>
                  </m:oMath>
                </a14:m>
                <a:endParaRPr lang="en-US" b="0" i="1" dirty="0">
                  <a:solidFill>
                    <a:schemeClr val="bg1"/>
                  </a:solidFill>
                  <a:latin typeface="+mn-lt"/>
                  <a:ea typeface="Cambria Math" panose="02040503050406030204" pitchFamily="18" charset="0"/>
                </a:endParaRPr>
              </a:p>
              <a:p>
                <a:endParaRPr lang="en-US" i="1" dirty="0">
                  <a:solidFill>
                    <a:schemeClr val="bg1"/>
                  </a:solidFill>
                  <a:latin typeface="+mn-lt"/>
                  <a:ea typeface="Cambria Math" panose="02040503050406030204" pitchFamily="18" charset="0"/>
                </a:endParaRPr>
              </a:p>
              <a:p>
                <a:pPr>
                  <a:spcAft>
                    <a:spcPts val="1200"/>
                  </a:spcAft>
                </a:pPr>
                <a:r>
                  <a:rPr lang="en-US" dirty="0">
                    <a:solidFill>
                      <a:schemeClr val="bg1"/>
                    </a:solidFill>
                    <a:latin typeface="Cambria Math" panose="02040503050406030204" pitchFamily="18" charset="0"/>
                    <a:ea typeface="Cambria Math" panose="02040503050406030204" pitchFamily="18" charset="0"/>
                  </a:rPr>
                  <a:t>Trig. Identity: </a:t>
                </a:r>
                <a14:m>
                  <m:oMath xmlns:m="http://schemas.openxmlformats.org/officeDocument/2006/math">
                    <m:func>
                      <m:funcPr>
                        <m:ctrlPr>
                          <a:rPr lang="en-US" i="1">
                            <a:solidFill>
                              <a:schemeClr val="bg1"/>
                            </a:solidFill>
                            <a:latin typeface="Cambria Math" panose="02040503050406030204" pitchFamily="18" charset="0"/>
                            <a:ea typeface="Cambria Math" panose="02040503050406030204" pitchFamily="18" charset="0"/>
                          </a:rPr>
                        </m:ctrlPr>
                      </m:funcPr>
                      <m:fName>
                        <m:r>
                          <m:rPr>
                            <m:sty m:val="p"/>
                          </m:rPr>
                          <a:rPr lang="en-US" b="0" i="0" smtClean="0">
                            <a:solidFill>
                              <a:schemeClr val="bg1"/>
                            </a:solidFill>
                            <a:latin typeface="Cambria Math" panose="02040503050406030204" pitchFamily="18" charset="0"/>
                            <a:ea typeface="Cambria Math" panose="02040503050406030204" pitchFamily="18" charset="0"/>
                          </a:rPr>
                          <m:t>cos</m:t>
                        </m:r>
                      </m:fName>
                      <m:e>
                        <m:r>
                          <m:rPr>
                            <m:sty m:val="p"/>
                          </m:rPr>
                          <a:rPr lang="en-US" b="0" i="0" smtClean="0">
                            <a:solidFill>
                              <a:schemeClr val="bg1"/>
                            </a:solidFill>
                            <a:latin typeface="Cambria Math" panose="02040503050406030204" pitchFamily="18" charset="0"/>
                            <a:ea typeface="Cambria Math" panose="02040503050406030204" pitchFamily="18" charset="0"/>
                          </a:rPr>
                          <m:t>A</m:t>
                        </m:r>
                      </m:e>
                    </m:func>
                    <m:func>
                      <m:funcPr>
                        <m:ctrlPr>
                          <a:rPr lang="en-US" i="1">
                            <a:solidFill>
                              <a:schemeClr val="bg1"/>
                            </a:solidFill>
                            <a:latin typeface="Cambria Math" panose="02040503050406030204" pitchFamily="18" charset="0"/>
                            <a:ea typeface="Cambria Math" panose="02040503050406030204" pitchFamily="18" charset="0"/>
                          </a:rPr>
                        </m:ctrlPr>
                      </m:funcPr>
                      <m:fName>
                        <m:r>
                          <m:rPr>
                            <m:sty m:val="p"/>
                          </m:rPr>
                          <a:rPr lang="en-US">
                            <a:solidFill>
                              <a:schemeClr val="bg1"/>
                            </a:solidFill>
                            <a:latin typeface="Cambria Math" panose="02040503050406030204" pitchFamily="18" charset="0"/>
                            <a:ea typeface="Cambria Math" panose="02040503050406030204" pitchFamily="18" charset="0"/>
                          </a:rPr>
                          <m:t>cos</m:t>
                        </m:r>
                      </m:fName>
                      <m:e>
                        <m:r>
                          <m:rPr>
                            <m:sty m:val="p"/>
                          </m:rPr>
                          <a:rPr lang="en-US" b="0" i="0" smtClean="0">
                            <a:solidFill>
                              <a:schemeClr val="bg1"/>
                            </a:solidFill>
                            <a:latin typeface="Cambria Math" panose="02040503050406030204" pitchFamily="18" charset="0"/>
                            <a:ea typeface="Cambria Math" panose="02040503050406030204" pitchFamily="18" charset="0"/>
                          </a:rPr>
                          <m:t>B</m:t>
                        </m:r>
                      </m:e>
                    </m:func>
                    <m:r>
                      <a:rPr lang="en-US">
                        <a:solidFill>
                          <a:schemeClr val="bg1"/>
                        </a:solidFill>
                        <a:latin typeface="Cambria Math" panose="02040503050406030204" pitchFamily="18" charset="0"/>
                        <a:ea typeface="Cambria Math" panose="02040503050406030204" pitchFamily="18" charset="0"/>
                      </a:rPr>
                      <m:t>= </m:t>
                    </m:r>
                    <m:f>
                      <m:fPr>
                        <m:ctrlPr>
                          <a:rPr lang="en-US" i="1">
                            <a:solidFill>
                              <a:schemeClr val="bg1"/>
                            </a:solidFill>
                            <a:latin typeface="Cambria Math" panose="02040503050406030204" pitchFamily="18" charset="0"/>
                            <a:ea typeface="Cambria Math" panose="02040503050406030204" pitchFamily="18" charset="0"/>
                          </a:rPr>
                        </m:ctrlPr>
                      </m:fPr>
                      <m:num>
                        <m:r>
                          <a:rPr lang="en-US">
                            <a:solidFill>
                              <a:schemeClr val="bg1"/>
                            </a:solidFill>
                            <a:latin typeface="Cambria Math" panose="02040503050406030204" pitchFamily="18" charset="0"/>
                            <a:ea typeface="Cambria Math" panose="02040503050406030204" pitchFamily="18" charset="0"/>
                          </a:rPr>
                          <m:t>1</m:t>
                        </m:r>
                      </m:num>
                      <m:den>
                        <m:r>
                          <a:rPr lang="en-US">
                            <a:solidFill>
                              <a:schemeClr val="bg1"/>
                            </a:solidFill>
                            <a:latin typeface="Cambria Math" panose="02040503050406030204" pitchFamily="18" charset="0"/>
                            <a:ea typeface="Cambria Math" panose="02040503050406030204" pitchFamily="18" charset="0"/>
                          </a:rPr>
                          <m:t>2</m:t>
                        </m:r>
                      </m:den>
                    </m:f>
                    <m:d>
                      <m:dPr>
                        <m:begChr m:val="["/>
                        <m:endChr m:val="]"/>
                        <m:ctrlPr>
                          <a:rPr lang="en-US" i="1" smtClean="0">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cos</m:t>
                        </m:r>
                        <m:d>
                          <m:dPr>
                            <m:ctrlPr>
                              <a:rPr lang="en-US" i="1">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A</m:t>
                            </m:r>
                            <m:r>
                              <a:rPr lang="en-US">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B</m:t>
                            </m:r>
                          </m:e>
                        </m:d>
                        <m:r>
                          <a:rPr lang="en-US">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cos</m:t>
                        </m:r>
                        <m:d>
                          <m:dPr>
                            <m:ctrlPr>
                              <a:rPr lang="en-US" i="1">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A</m:t>
                            </m:r>
                            <m:r>
                              <a:rPr lang="en-US">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ea typeface="Cambria Math" panose="02040503050406030204" pitchFamily="18" charset="0"/>
                              </a:rPr>
                              <m:t>B</m:t>
                            </m:r>
                          </m:e>
                        </m:d>
                      </m:e>
                    </m:d>
                    <m:r>
                      <a:rPr lang="en-US">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latin typeface="Cambria Math" panose="02040503050406030204" pitchFamily="18" charset="0"/>
                    <a:ea typeface="Cambria Math" panose="02040503050406030204" pitchFamily="18" charset="0"/>
                  </a:rPr>
                  <a:t> </a:t>
                </a:r>
              </a:p>
              <a:p>
                <a:pPr>
                  <a:spcAft>
                    <a:spcPts val="1200"/>
                  </a:spcAft>
                </a:pPr>
                <a14:m>
                  <m:oMathPara xmlns:m="http://schemas.openxmlformats.org/officeDocument/2006/math">
                    <m:oMathParaPr>
                      <m:jc m:val="centerGroup"/>
                    </m:oMathParaPr>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p</m:t>
                      </m:r>
                      <m:d>
                        <m:dPr>
                          <m:ctrlPr>
                            <a:rPr lang="en-US" i="1">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t</m:t>
                          </m:r>
                        </m:e>
                      </m:d>
                      <m:r>
                        <a:rPr lang="en-US">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1</m:t>
                          </m:r>
                        </m:num>
                        <m:den>
                          <m:r>
                            <a:rPr lang="en-US" i="1">
                              <a:solidFill>
                                <a:schemeClr val="bg1"/>
                              </a:solidFill>
                              <a:latin typeface="Cambria Math" panose="02040503050406030204" pitchFamily="18" charset="0"/>
                              <a:ea typeface="Cambria Math" panose="02040503050406030204" pitchFamily="18" charset="0"/>
                            </a:rPr>
                            <m:t>2</m:t>
                          </m:r>
                        </m:den>
                      </m:f>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rPr>
                                <m:t>2</m:t>
                              </m:r>
                              <m:r>
                                <m:rPr>
                                  <m:sty m:val="p"/>
                                </m:rPr>
                                <a:rPr lang="en-US">
                                  <a:solidFill>
                                    <a:schemeClr val="bg1"/>
                                  </a:solidFill>
                                  <a:latin typeface="Cambria Math" panose="02040503050406030204" pitchFamily="18" charset="0"/>
                                  <a:ea typeface="Cambria Math" panose="02040503050406030204" pitchFamily="18" charset="0"/>
                                </a:rPr>
                                <m:t>πft</m:t>
                              </m:r>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b="0" i="1" smtClean="0">
                                  <a:solidFill>
                                    <a:schemeClr val="bg1"/>
                                  </a:solidFill>
                                  <a:latin typeface="Cambria Math" panose="02040503050406030204" pitchFamily="18" charset="0"/>
                                  <a:ea typeface="Cambria Math" panose="02040503050406030204" pitchFamily="18" charset="0"/>
                                </a:rPr>
                                <m:t>−</m:t>
                              </m:r>
                              <m:r>
                                <a:rPr lang="en-US">
                                  <a:solidFill>
                                    <a:schemeClr val="bg1"/>
                                  </a:solidFill>
                                  <a:latin typeface="Cambria Math" panose="02040503050406030204" pitchFamily="18" charset="0"/>
                                </a:rPr>
                                <m:t>2</m:t>
                              </m:r>
                              <m:r>
                                <m:rPr>
                                  <m:sty m:val="p"/>
                                </m:rPr>
                                <a:rPr lang="en-US">
                                  <a:solidFill>
                                    <a:schemeClr val="bg1"/>
                                  </a:solidFill>
                                  <a:latin typeface="Cambria Math" panose="02040503050406030204" pitchFamily="18" charset="0"/>
                                  <a:ea typeface="Cambria Math" panose="02040503050406030204" pitchFamily="18" charset="0"/>
                                </a:rPr>
                                <m:t>πft</m:t>
                              </m:r>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i="1">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1</m:t>
                              </m:r>
                            </m:num>
                            <m:den>
                              <m:r>
                                <a:rPr lang="en-US" i="1">
                                  <a:solidFill>
                                    <a:schemeClr val="bg1"/>
                                  </a:solidFill>
                                  <a:latin typeface="Cambria Math" panose="02040503050406030204" pitchFamily="18" charset="0"/>
                                  <a:ea typeface="Cambria Math" panose="02040503050406030204" pitchFamily="18" charset="0"/>
                                </a:rPr>
                                <m:t>2</m:t>
                              </m:r>
                            </m:den>
                          </m:f>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r>
                            <m:rPr>
                              <m:sty m:val="p"/>
                            </m:rPr>
                            <a:rPr lang="en-US">
                              <a:solidFill>
                                <a:schemeClr val="bg1"/>
                              </a:solidFill>
                              <a:latin typeface="Cambria Math" panose="02040503050406030204" pitchFamily="18" charset="0"/>
                            </a:rPr>
                            <m:t>cos</m:t>
                          </m:r>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rPr>
                                <m:t>2</m:t>
                              </m:r>
                              <m:r>
                                <m:rPr>
                                  <m:sty m:val="p"/>
                                </m:rPr>
                                <a:rPr lang="en-US">
                                  <a:solidFill>
                                    <a:schemeClr val="bg1"/>
                                  </a:solidFill>
                                  <a:latin typeface="Cambria Math" panose="02040503050406030204" pitchFamily="18" charset="0"/>
                                  <a:ea typeface="Cambria Math" panose="02040503050406030204" pitchFamily="18" charset="0"/>
                                </a:rPr>
                                <m:t>πft</m:t>
                              </m:r>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b="0" i="1" smtClean="0">
                                  <a:solidFill>
                                    <a:schemeClr val="bg1"/>
                                  </a:solidFill>
                                  <a:latin typeface="Cambria Math" panose="02040503050406030204" pitchFamily="18" charset="0"/>
                                  <a:ea typeface="Cambria Math" panose="02040503050406030204" pitchFamily="18" charset="0"/>
                                </a:rPr>
                                <m:t>+</m:t>
                              </m:r>
                              <m:r>
                                <a:rPr lang="en-US">
                                  <a:solidFill>
                                    <a:schemeClr val="bg1"/>
                                  </a:solidFill>
                                  <a:latin typeface="Cambria Math" panose="02040503050406030204" pitchFamily="18" charset="0"/>
                                </a:rPr>
                                <m:t>2</m:t>
                              </m:r>
                              <m:r>
                                <m:rPr>
                                  <m:sty m:val="p"/>
                                </m:rPr>
                                <a:rPr lang="en-US">
                                  <a:solidFill>
                                    <a:schemeClr val="bg1"/>
                                  </a:solidFill>
                                  <a:latin typeface="Cambria Math" panose="02040503050406030204" pitchFamily="18" charset="0"/>
                                  <a:ea typeface="Cambria Math" panose="02040503050406030204" pitchFamily="18" charset="0"/>
                                </a:rPr>
                                <m:t>πft</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i="1">
                              <a:solidFill>
                                <a:schemeClr val="bg1"/>
                              </a:solidFill>
                              <a:latin typeface="Cambria Math" panose="02040503050406030204" pitchFamily="18" charset="0"/>
                              <a:ea typeface="Cambria Math" panose="02040503050406030204" pitchFamily="18" charset="0"/>
                            </a:rPr>
                            <m:t>.</m:t>
                          </m:r>
                        </m:e>
                      </m:func>
                    </m:oMath>
                  </m:oMathPara>
                </a14:m>
                <a:endParaRPr lang="en-US"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rPr>
                        <m:t>p</m:t>
                      </m:r>
                      <m:d>
                        <m:dPr>
                          <m:ctrlPr>
                            <a:rPr lang="en-US" b="0" i="1" smtClean="0">
                              <a:solidFill>
                                <a:schemeClr val="bg1"/>
                              </a:solidFill>
                              <a:latin typeface="Cambria Math" panose="02040503050406030204" pitchFamily="18" charset="0"/>
                              <a:ea typeface="Cambria Math" panose="02040503050406030204" pitchFamily="18" charset="0"/>
                            </a:rPr>
                          </m:ctrlPr>
                        </m:dPr>
                        <m:e>
                          <m:r>
                            <m:rPr>
                              <m:sty m:val="p"/>
                            </m:rPr>
                            <a:rPr lang="en-US" b="0" i="0" smtClean="0">
                              <a:solidFill>
                                <a:schemeClr val="bg1"/>
                              </a:solidFill>
                              <a:latin typeface="Cambria Math" panose="02040503050406030204" pitchFamily="18" charset="0"/>
                              <a:ea typeface="Cambria Math" panose="02040503050406030204" pitchFamily="18" charset="0"/>
                            </a:rPr>
                            <m:t>t</m:t>
                          </m:r>
                        </m:e>
                      </m:d>
                      <m:r>
                        <a:rPr lang="en-US" b="0" i="0" smtClean="0">
                          <a:solidFill>
                            <a:schemeClr val="bg1"/>
                          </a:solidFill>
                          <a:latin typeface="Cambria Math" panose="02040503050406030204" pitchFamily="18" charset="0"/>
                          <a:ea typeface="Cambria Math" panose="02040503050406030204" pitchFamily="18" charset="0"/>
                        </a:rPr>
                        <m:t>=</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1</m:t>
                          </m:r>
                        </m:num>
                        <m:den>
                          <m:r>
                            <a:rPr lang="en-US" b="0" i="1" smtClean="0">
                              <a:solidFill>
                                <a:schemeClr val="bg1"/>
                              </a:solidFill>
                              <a:latin typeface="Cambria Math" panose="02040503050406030204" pitchFamily="18" charset="0"/>
                              <a:ea typeface="Cambria Math" panose="02040503050406030204" pitchFamily="18" charset="0"/>
                            </a:rPr>
                            <m:t>2</m:t>
                          </m:r>
                        </m:den>
                      </m:f>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b="0" i="1" smtClean="0">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b="0" i="1" smtClean="0">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1</m:t>
                              </m:r>
                            </m:num>
                            <m:den>
                              <m:r>
                                <a:rPr lang="en-US" i="1">
                                  <a:solidFill>
                                    <a:schemeClr val="bg1"/>
                                  </a:solidFill>
                                  <a:latin typeface="Cambria Math" panose="02040503050406030204" pitchFamily="18" charset="0"/>
                                  <a:ea typeface="Cambria Math" panose="02040503050406030204" pitchFamily="18" charset="0"/>
                                </a:rPr>
                                <m:t>2</m:t>
                              </m:r>
                            </m:den>
                          </m:f>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r>
                            <m:rPr>
                              <m:sty m:val="p"/>
                            </m:rPr>
                            <a:rPr lang="en-US">
                              <a:solidFill>
                                <a:schemeClr val="bg1"/>
                              </a:solidFill>
                              <a:latin typeface="Cambria Math" panose="02040503050406030204" pitchFamily="18" charset="0"/>
                            </a:rPr>
                            <m:t>cos</m:t>
                          </m:r>
                          <m:d>
                            <m:dPr>
                              <m:ctrlPr>
                                <a:rPr lang="en-US" i="1">
                                  <a:solidFill>
                                    <a:schemeClr val="bg1"/>
                                  </a:solidFill>
                                  <a:latin typeface="Cambria Math" panose="02040503050406030204" pitchFamily="18" charset="0"/>
                                </a:rPr>
                              </m:ctrlPr>
                            </m:dPr>
                            <m:e>
                              <m:r>
                                <a:rPr lang="en-US" b="0" i="0" smtClean="0">
                                  <a:solidFill>
                                    <a:schemeClr val="bg1"/>
                                  </a:solidFill>
                                  <a:latin typeface="Cambria Math" panose="02040503050406030204" pitchFamily="18" charset="0"/>
                                </a:rPr>
                                <m:t>4</m:t>
                              </m:r>
                              <m:r>
                                <m:rPr>
                                  <m:sty m:val="p"/>
                                </m:rPr>
                                <a:rPr lang="en-US">
                                  <a:solidFill>
                                    <a:schemeClr val="bg1"/>
                                  </a:solidFill>
                                  <a:latin typeface="Cambria Math" panose="02040503050406030204" pitchFamily="18" charset="0"/>
                                  <a:ea typeface="Cambria Math" panose="02040503050406030204" pitchFamily="18" charset="0"/>
                                </a:rPr>
                                <m:t>πft</m:t>
                              </m:r>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b="0" i="1" smtClean="0">
                              <a:solidFill>
                                <a:schemeClr val="bg1"/>
                              </a:solidFill>
                              <a:latin typeface="Cambria Math" panose="02040503050406030204" pitchFamily="18" charset="0"/>
                              <a:ea typeface="Cambria Math" panose="02040503050406030204" pitchFamily="18" charset="0"/>
                            </a:rPr>
                            <m:t>.</m:t>
                          </m:r>
                        </m:e>
                      </m:func>
                    </m:oMath>
                  </m:oMathPara>
                </a14:m>
                <a:endParaRPr lang="en-US" dirty="0">
                  <a:solidFill>
                    <a:schemeClr val="bg1"/>
                  </a:solidFill>
                  <a:latin typeface="+mn-lt"/>
                </a:endParaRPr>
              </a:p>
              <a:p>
                <a:endParaRPr lang="en-US" dirty="0">
                  <a:solidFill>
                    <a:schemeClr val="bg1"/>
                  </a:solidFill>
                  <a:latin typeface="+mn-lt"/>
                </a:endParaRPr>
              </a:p>
              <a:p>
                <a:pPr marL="285750" indent="-285750">
                  <a:buFont typeface="Arial" panose="020B0604020202020204" pitchFamily="34" charset="0"/>
                  <a:buChar char="•"/>
                </a:pPr>
                <a:r>
                  <a:rPr lang="en-US" dirty="0">
                    <a:solidFill>
                      <a:schemeClr val="bg1"/>
                    </a:solidFill>
                    <a:latin typeface="+mn-lt"/>
                  </a:rPr>
                  <a:t>Instantaneous power has a constant and time varying portion.</a:t>
                </a:r>
              </a:p>
              <a:p>
                <a:endParaRPr lang="en-US" dirty="0">
                  <a:solidFill>
                    <a:schemeClr val="bg1"/>
                  </a:solidFill>
                  <a:latin typeface="+mn-lt"/>
                </a:endParaRPr>
              </a:p>
              <a:p>
                <a:pPr marL="285750" indent="-285750">
                  <a:buFont typeface="Arial" panose="020B0604020202020204" pitchFamily="34" charset="0"/>
                  <a:buChar char="•"/>
                </a:pPr>
                <a:r>
                  <a:rPr lang="en-US" dirty="0">
                    <a:solidFill>
                      <a:schemeClr val="bg1"/>
                    </a:solidFill>
                    <a:latin typeface="+mn-lt"/>
                  </a:rPr>
                  <a:t>Average power is easier to measure and more useful that instantaneous power.</a:t>
                </a:r>
              </a:p>
              <a:p>
                <a:pPr marL="285750" indent="-285750">
                  <a:buFont typeface="Arial" panose="020B0604020202020204" pitchFamily="34" charset="0"/>
                  <a:buChar char="•"/>
                </a:pPr>
                <a:endParaRPr lang="en-US" dirty="0">
                  <a:solidFill>
                    <a:schemeClr val="bg1"/>
                  </a:solidFill>
                  <a:latin typeface="+mn-lt"/>
                </a:endParaRPr>
              </a:p>
              <a:p>
                <a:pPr marL="285750" indent="-285750">
                  <a:buFont typeface="Arial" panose="020B0604020202020204" pitchFamily="34" charset="0"/>
                  <a:buChar char="•"/>
                </a:pPr>
                <a:r>
                  <a:rPr lang="en-US" dirty="0">
                    <a:solidFill>
                      <a:schemeClr val="bg1"/>
                    </a:solidFill>
                    <a:latin typeface="+mn-lt"/>
                  </a:rPr>
                  <a:t>Time varying portion is a sinusoid of frequency twice that of voltage and current. The time varying portion averages to zero over an integer number of complete cycles.</a:t>
                </a:r>
              </a:p>
            </p:txBody>
          </p:sp>
        </mc:Choice>
        <mc:Fallback xmlns="">
          <p:sp>
            <p:nvSpPr>
              <p:cNvPr id="2" name="TextBox 1"/>
              <p:cNvSpPr txBox="1">
                <a:spLocks noRot="1" noChangeAspect="1" noMove="1" noResize="1" noEditPoints="1" noAdjustHandles="1" noChangeArrowheads="1" noChangeShapeType="1" noTextEdit="1"/>
              </p:cNvSpPr>
              <p:nvPr/>
            </p:nvSpPr>
            <p:spPr>
              <a:xfrm>
                <a:off x="497149" y="777455"/>
                <a:ext cx="11363417" cy="5429435"/>
              </a:xfrm>
              <a:prstGeom prst="rect">
                <a:avLst/>
              </a:prstGeom>
              <a:blipFill>
                <a:blip r:embed="rId2"/>
                <a:stretch>
                  <a:fillRect l="-267" t="-334" b="-334"/>
                </a:stretch>
              </a:blipFill>
              <a:ln w="5715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3411125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 calcmode="lin" valueType="num">
                                      <p:cBhvr additive="base">
                                        <p:cTn id="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anim calcmode="lin" valueType="num">
                                      <p:cBhvr additive="base">
                                        <p:cTn id="1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anim calcmode="lin" valueType="num">
                                      <p:cBhvr additive="base">
                                        <p:cTn id="1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anim calcmode="lin" valueType="num">
                                      <p:cBhvr additive="base">
                                        <p:cTn id="21"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12" end="12"/>
                                            </p:txEl>
                                          </p:spTgt>
                                        </p:tgtEl>
                                        <p:attrNameLst>
                                          <p:attrName>style.visibility</p:attrName>
                                        </p:attrNameLst>
                                      </p:cBhvr>
                                      <p:to>
                                        <p:strVal val="visible"/>
                                      </p:to>
                                    </p:set>
                                    <p:anim calcmode="lin" valueType="num">
                                      <p:cBhvr additive="base">
                                        <p:cTn id="27"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
                                            <p:txEl>
                                              <p:pRg st="14" end="14"/>
                                            </p:txEl>
                                          </p:spTgt>
                                        </p:tgtEl>
                                        <p:attrNameLst>
                                          <p:attrName>style.visibility</p:attrName>
                                        </p:attrNameLst>
                                      </p:cBhvr>
                                      <p:to>
                                        <p:strVal val="visible"/>
                                      </p:to>
                                    </p:set>
                                    <p:anim calcmode="lin" valueType="num">
                                      <p:cBhvr additive="base">
                                        <p:cTn id="33" dur="500" fill="hold"/>
                                        <p:tgtEl>
                                          <p:spTgt spid="2">
                                            <p:txEl>
                                              <p:pRg st="14" end="1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Grp="1" noChangeArrowheads="1"/>
          </p:cNvSpPr>
          <p:nvPr>
            <p:ph type="title"/>
          </p:nvPr>
        </p:nvSpPr>
        <p:spPr>
          <a:xfrm>
            <a:off x="4297680" y="0"/>
            <a:ext cx="3261360" cy="680826"/>
          </a:xfrm>
        </p:spPr>
        <p:txBody>
          <a:bodyPr>
            <a:noAutofit/>
          </a:bodyPr>
          <a:lstStyle/>
          <a:p>
            <a:r>
              <a:rPr lang="en-US" altLang="en-US" sz="4000" dirty="0"/>
              <a:t>Average Power</a:t>
            </a:r>
          </a:p>
        </p:txBody>
      </p:sp>
      <mc:AlternateContent xmlns:mc="http://schemas.openxmlformats.org/markup-compatibility/2006" xmlns:a14="http://schemas.microsoft.com/office/drawing/2010/main">
        <mc:Choice Requires="a14">
          <p:sp>
            <p:nvSpPr>
              <p:cNvPr id="2" name="TextBox 1"/>
              <p:cNvSpPr txBox="1"/>
              <p:nvPr/>
            </p:nvSpPr>
            <p:spPr>
              <a:xfrm>
                <a:off x="461639" y="680827"/>
                <a:ext cx="11381173" cy="6101799"/>
              </a:xfrm>
              <a:prstGeom prst="rect">
                <a:avLst/>
              </a:prstGeom>
              <a:solidFill>
                <a:schemeClr val="tx1">
                  <a:lumMod val="95000"/>
                </a:schemeClr>
              </a:solidFill>
              <a:ln w="57150">
                <a:solidFill>
                  <a:schemeClr val="accent1"/>
                </a:solidFill>
              </a:ln>
            </p:spPr>
            <p:txBody>
              <a:bodyPr wrap="square" rtlCol="0">
                <a:spAutoFit/>
              </a:bodyPr>
              <a:lstStyle/>
              <a:p>
                <a:pPr marL="285750" indent="-285750">
                  <a:buFont typeface="Arial" panose="020B0604020202020204" pitchFamily="34" charset="0"/>
                  <a:buChar char="•"/>
                </a:pPr>
                <a:r>
                  <a:rPr lang="en-US" dirty="0">
                    <a:solidFill>
                      <a:schemeClr val="bg1"/>
                    </a:solidFill>
                    <a:latin typeface="+mn-lt"/>
                  </a:rPr>
                  <a:t>Average the instantaneous power over an integer number of cycles for average power.</a:t>
                </a:r>
              </a:p>
              <a:p>
                <a:pPr algn="ctr"/>
                <a:endParaRPr lang="en-US" dirty="0">
                  <a:solidFill>
                    <a:schemeClr val="bg1"/>
                  </a:solidFill>
                  <a:latin typeface="+mn-lt"/>
                </a:endParaRPr>
              </a:p>
              <a:p>
                <a:pPr/>
                <a14:m>
                  <m:oMathPara xmlns:m="http://schemas.openxmlformats.org/officeDocument/2006/math">
                    <m:oMathParaPr>
                      <m:jc m:val="centerGroup"/>
                    </m:oMathParaPr>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rPr>
                        <m:t>P</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P</m:t>
                          </m:r>
                        </m:e>
                        <m:sub>
                          <m:r>
                            <m:rPr>
                              <m:sty m:val="p"/>
                            </m:rPr>
                            <a:rPr lang="en-US" b="0" i="0" smtClean="0">
                              <a:solidFill>
                                <a:schemeClr val="bg1"/>
                              </a:solidFill>
                              <a:latin typeface="Cambria Math" panose="02040503050406030204" pitchFamily="18" charset="0"/>
                              <a:ea typeface="Cambria Math" panose="02040503050406030204" pitchFamily="18" charset="0"/>
                            </a:rPr>
                            <m:t>avg</m:t>
                          </m:r>
                        </m:sub>
                      </m:sSub>
                      <m:r>
                        <a:rPr lang="en-US">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a:solidFill>
                                <a:schemeClr val="bg1"/>
                              </a:solidFill>
                              <a:latin typeface="Cambria Math" panose="02040503050406030204" pitchFamily="18" charset="0"/>
                              <a:ea typeface="Cambria Math" panose="02040503050406030204" pitchFamily="18" charset="0"/>
                            </a:rPr>
                            <m:t>1</m:t>
                          </m:r>
                        </m:num>
                        <m:den>
                          <m:r>
                            <m:rPr>
                              <m:sty m:val="p"/>
                            </m:rPr>
                            <a:rPr lang="en-US">
                              <a:solidFill>
                                <a:schemeClr val="bg1"/>
                              </a:solidFill>
                              <a:latin typeface="Cambria Math" panose="02040503050406030204" pitchFamily="18" charset="0"/>
                              <a:ea typeface="Cambria Math" panose="02040503050406030204" pitchFamily="18" charset="0"/>
                            </a:rPr>
                            <m:t>T</m:t>
                          </m:r>
                        </m:den>
                      </m:f>
                      <m:nary>
                        <m:naryPr>
                          <m:ctrlPr>
                            <a:rPr lang="en-US" i="1">
                              <a:solidFill>
                                <a:schemeClr val="bg1"/>
                              </a:solidFill>
                              <a:latin typeface="Cambria Math" panose="02040503050406030204" pitchFamily="18" charset="0"/>
                              <a:ea typeface="Cambria Math" panose="02040503050406030204" pitchFamily="18" charset="0"/>
                            </a:rPr>
                          </m:ctrlPr>
                        </m:naryPr>
                        <m:sub>
                          <m:r>
                            <m:rPr>
                              <m:brk m:alnAt="23"/>
                            </m:rPr>
                            <a:rPr lang="en-US" i="1">
                              <a:solidFill>
                                <a:schemeClr val="bg1"/>
                              </a:solidFill>
                              <a:latin typeface="Cambria Math" panose="02040503050406030204" pitchFamily="18" charset="0"/>
                              <a:ea typeface="Cambria Math" panose="02040503050406030204" pitchFamily="18" charset="0"/>
                            </a:rPr>
                            <m:t>0</m:t>
                          </m:r>
                        </m:sub>
                        <m:sup>
                          <m:r>
                            <m:rPr>
                              <m:sty m:val="p"/>
                            </m:rPr>
                            <a:rPr lang="en-US">
                              <a:solidFill>
                                <a:schemeClr val="bg1"/>
                              </a:solidFill>
                              <a:latin typeface="Cambria Math" panose="02040503050406030204" pitchFamily="18" charset="0"/>
                              <a:ea typeface="Cambria Math" panose="02040503050406030204" pitchFamily="18" charset="0"/>
                            </a:rPr>
                            <m:t>T</m:t>
                          </m:r>
                        </m:sup>
                        <m:e>
                          <m:r>
                            <m:rPr>
                              <m:sty m:val="p"/>
                            </m:rPr>
                            <a:rPr lang="en-US">
                              <a:solidFill>
                                <a:schemeClr val="bg1"/>
                              </a:solidFill>
                              <a:latin typeface="Cambria Math" panose="02040503050406030204" pitchFamily="18" charset="0"/>
                              <a:ea typeface="Cambria Math" panose="02040503050406030204" pitchFamily="18" charset="0"/>
                            </a:rPr>
                            <m:t>p</m:t>
                          </m:r>
                          <m:d>
                            <m:dPr>
                              <m:ctrlPr>
                                <a:rPr lang="en-US" i="1">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t</m:t>
                              </m:r>
                            </m:e>
                          </m:d>
                          <m:r>
                            <m:rPr>
                              <m:sty m:val="p"/>
                            </m:rPr>
                            <a:rPr lang="en-US">
                              <a:solidFill>
                                <a:schemeClr val="bg1"/>
                              </a:solidFill>
                              <a:latin typeface="Cambria Math" panose="02040503050406030204" pitchFamily="18" charset="0"/>
                              <a:ea typeface="Cambria Math" panose="02040503050406030204" pitchFamily="18" charset="0"/>
                            </a:rPr>
                            <m:t>dt</m:t>
                          </m:r>
                        </m:e>
                      </m:nary>
                      <m:r>
                        <a:rPr lang="en-US" b="0" i="1"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where</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p</m:t>
                      </m:r>
                      <m:d>
                        <m:dPr>
                          <m:ctrlPr>
                            <a:rPr lang="en-US" i="1">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t</m:t>
                          </m:r>
                        </m:e>
                      </m:d>
                      <m:r>
                        <a:rPr lang="en-US">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1</m:t>
                          </m:r>
                        </m:num>
                        <m:den>
                          <m:r>
                            <a:rPr lang="en-US" i="1">
                              <a:solidFill>
                                <a:schemeClr val="bg1"/>
                              </a:solidFill>
                              <a:latin typeface="Cambria Math" panose="02040503050406030204" pitchFamily="18" charset="0"/>
                              <a:ea typeface="Cambria Math" panose="02040503050406030204" pitchFamily="18" charset="0"/>
                            </a:rPr>
                            <m:t>2</m:t>
                          </m:r>
                        </m:den>
                      </m:f>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i="1">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1</m:t>
                              </m:r>
                            </m:num>
                            <m:den>
                              <m:r>
                                <a:rPr lang="en-US" i="1">
                                  <a:solidFill>
                                    <a:schemeClr val="bg1"/>
                                  </a:solidFill>
                                  <a:latin typeface="Cambria Math" panose="02040503050406030204" pitchFamily="18" charset="0"/>
                                  <a:ea typeface="Cambria Math" panose="02040503050406030204" pitchFamily="18" charset="0"/>
                                </a:rPr>
                                <m:t>2</m:t>
                              </m:r>
                            </m:den>
                          </m:f>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r>
                            <m:rPr>
                              <m:sty m:val="p"/>
                            </m:rPr>
                            <a:rPr lang="en-US">
                              <a:solidFill>
                                <a:schemeClr val="bg1"/>
                              </a:solidFill>
                              <a:latin typeface="Cambria Math" panose="02040503050406030204" pitchFamily="18" charset="0"/>
                            </a:rPr>
                            <m:t>cos</m:t>
                          </m:r>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rPr>
                                <m:t>4</m:t>
                              </m:r>
                              <m:r>
                                <m:rPr>
                                  <m:sty m:val="p"/>
                                </m:rPr>
                                <a:rPr lang="en-US">
                                  <a:solidFill>
                                    <a:schemeClr val="bg1"/>
                                  </a:solidFill>
                                  <a:latin typeface="Cambria Math" panose="02040503050406030204" pitchFamily="18" charset="0"/>
                                  <a:ea typeface="Cambria Math" panose="02040503050406030204" pitchFamily="18" charset="0"/>
                                </a:rPr>
                                <m:t>πft</m:t>
                              </m:r>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i="1">
                              <a:solidFill>
                                <a:schemeClr val="bg1"/>
                              </a:solidFill>
                              <a:latin typeface="Cambria Math" panose="02040503050406030204" pitchFamily="18" charset="0"/>
                              <a:ea typeface="Cambria Math" panose="02040503050406030204" pitchFamily="18" charset="0"/>
                            </a:rPr>
                            <m:t>.</m:t>
                          </m:r>
                        </m:e>
                      </m:func>
                    </m:oMath>
                  </m:oMathPara>
                </a14:m>
                <a:endParaRPr lang="en-US" b="0" i="0" dirty="0">
                  <a:solidFill>
                    <a:schemeClr val="bg1"/>
                  </a:solidFill>
                  <a:latin typeface="Cambria Math" panose="02040503050406030204" pitchFamily="18" charset="0"/>
                  <a:ea typeface="Cambria Math" panose="02040503050406030204" pitchFamily="18" charset="0"/>
                </a:endParaRPr>
              </a:p>
              <a:p>
                <a:endParaRPr lang="en-US"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1</m:t>
                          </m:r>
                        </m:num>
                        <m:den>
                          <m:r>
                            <a:rPr lang="en-US" i="1">
                              <a:solidFill>
                                <a:schemeClr val="bg1"/>
                              </a:solidFill>
                              <a:latin typeface="Cambria Math" panose="02040503050406030204" pitchFamily="18" charset="0"/>
                              <a:ea typeface="Cambria Math" panose="02040503050406030204" pitchFamily="18" charset="0"/>
                            </a:rPr>
                            <m:t>2</m:t>
                          </m:r>
                        </m:den>
                      </m:f>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r>
                        <m:rPr>
                          <m:sty m:val="p"/>
                        </m:rPr>
                        <a:rPr lang="en-US">
                          <a:solidFill>
                            <a:schemeClr val="bg1"/>
                          </a:solidFill>
                          <a:latin typeface="Cambria Math" panose="02040503050406030204" pitchFamily="18" charset="0"/>
                        </a:rPr>
                        <m:t>cos</m:t>
                      </m:r>
                      <m:d>
                        <m:dPr>
                          <m:ctrlPr>
                            <a:rPr lang="en-US" i="1">
                              <a:solidFill>
                                <a:schemeClr val="bg1"/>
                              </a:solidFill>
                              <a:latin typeface="Cambria Math" panose="02040503050406030204" pitchFamily="18" charset="0"/>
                            </a:rPr>
                          </m:ctrlPr>
                        </m:dPr>
                        <m:e>
                          <m:r>
                            <a:rPr lang="en-US">
                              <a:solidFill>
                                <a:schemeClr val="bg1"/>
                              </a:solidFill>
                              <a:latin typeface="Cambria Math" panose="02040503050406030204" pitchFamily="18" charset="0"/>
                            </a:rPr>
                            <m:t>4</m:t>
                          </m:r>
                          <m:r>
                            <m:rPr>
                              <m:sty m:val="p"/>
                            </m:rPr>
                            <a:rPr lang="en-US">
                              <a:solidFill>
                                <a:schemeClr val="bg1"/>
                              </a:solidFill>
                              <a:latin typeface="Cambria Math" panose="02040503050406030204" pitchFamily="18" charset="0"/>
                              <a:ea typeface="Cambria Math" panose="02040503050406030204" pitchFamily="18" charset="0"/>
                            </a:rPr>
                            <m:t>πft</m:t>
                          </m:r>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b="0" i="1"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averages</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to</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zero</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over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an</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integer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number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of</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complete</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cycles</m:t>
                      </m:r>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Cambria Math" panose="02040503050406030204" pitchFamily="18" charset="0"/>
                  <a:ea typeface="Cambria Math" panose="02040503050406030204" pitchFamily="18" charset="0"/>
                </a:endParaRPr>
              </a:p>
              <a:p>
                <a:endParaRPr lang="en-US" dirty="0">
                  <a:solidFill>
                    <a:schemeClr val="bg1"/>
                  </a:solidFill>
                  <a:latin typeface="+mn-l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P</m:t>
                      </m:r>
                      <m:r>
                        <a:rPr lang="en-US">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a:solidFill>
                                <a:schemeClr val="bg1"/>
                              </a:solidFill>
                              <a:latin typeface="Cambria Math" panose="02040503050406030204" pitchFamily="18" charset="0"/>
                              <a:ea typeface="Cambria Math" panose="02040503050406030204" pitchFamily="18" charset="0"/>
                            </a:rPr>
                            <m:t>1</m:t>
                          </m:r>
                        </m:num>
                        <m:den>
                          <m:r>
                            <m:rPr>
                              <m:sty m:val="p"/>
                            </m:rPr>
                            <a:rPr lang="en-US">
                              <a:solidFill>
                                <a:schemeClr val="bg1"/>
                              </a:solidFill>
                              <a:latin typeface="Cambria Math" panose="02040503050406030204" pitchFamily="18" charset="0"/>
                              <a:ea typeface="Cambria Math" panose="02040503050406030204" pitchFamily="18" charset="0"/>
                            </a:rPr>
                            <m:t>T</m:t>
                          </m:r>
                        </m:den>
                      </m:f>
                      <m:nary>
                        <m:naryPr>
                          <m:ctrlPr>
                            <a:rPr lang="en-US" i="1">
                              <a:solidFill>
                                <a:schemeClr val="bg1"/>
                              </a:solidFill>
                              <a:latin typeface="Cambria Math" panose="02040503050406030204" pitchFamily="18" charset="0"/>
                              <a:ea typeface="Cambria Math" panose="02040503050406030204" pitchFamily="18" charset="0"/>
                            </a:rPr>
                          </m:ctrlPr>
                        </m:naryPr>
                        <m:sub>
                          <m:r>
                            <m:rPr>
                              <m:brk m:alnAt="23"/>
                            </m:rPr>
                            <a:rPr lang="en-US" i="1">
                              <a:solidFill>
                                <a:schemeClr val="bg1"/>
                              </a:solidFill>
                              <a:latin typeface="Cambria Math" panose="02040503050406030204" pitchFamily="18" charset="0"/>
                              <a:ea typeface="Cambria Math" panose="02040503050406030204" pitchFamily="18" charset="0"/>
                            </a:rPr>
                            <m:t>0</m:t>
                          </m:r>
                        </m:sub>
                        <m:sup>
                          <m:r>
                            <m:rPr>
                              <m:sty m:val="p"/>
                            </m:rPr>
                            <a:rPr lang="en-US">
                              <a:solidFill>
                                <a:schemeClr val="bg1"/>
                              </a:solidFill>
                              <a:latin typeface="Cambria Math" panose="02040503050406030204" pitchFamily="18" charset="0"/>
                              <a:ea typeface="Cambria Math" panose="02040503050406030204" pitchFamily="18" charset="0"/>
                            </a:rPr>
                            <m:t>T</m:t>
                          </m:r>
                        </m:sup>
                        <m:e>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1</m:t>
                              </m:r>
                            </m:num>
                            <m:den>
                              <m:r>
                                <a:rPr lang="en-US" i="1">
                                  <a:solidFill>
                                    <a:schemeClr val="bg1"/>
                                  </a:solidFill>
                                  <a:latin typeface="Cambria Math" panose="02040503050406030204" pitchFamily="18" charset="0"/>
                                  <a:ea typeface="Cambria Math" panose="02040503050406030204" pitchFamily="18" charset="0"/>
                                </a:rPr>
                                <m:t>2</m:t>
                              </m:r>
                            </m:den>
                          </m:f>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e>
                          </m:func>
                          <m:r>
                            <m:rPr>
                              <m:sty m:val="p"/>
                            </m:rPr>
                            <a:rPr lang="en-US">
                              <a:solidFill>
                                <a:schemeClr val="bg1"/>
                              </a:solidFill>
                              <a:latin typeface="Cambria Math" panose="02040503050406030204" pitchFamily="18" charset="0"/>
                              <a:ea typeface="Cambria Math" panose="02040503050406030204" pitchFamily="18" charset="0"/>
                            </a:rPr>
                            <m:t>dt</m:t>
                          </m:r>
                          <m:r>
                            <a:rPr lang="en-US" b="0" i="0" smtClean="0">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1</m:t>
                              </m:r>
                            </m:num>
                            <m:den>
                              <m:r>
                                <a:rPr lang="en-US" i="1">
                                  <a:solidFill>
                                    <a:schemeClr val="bg1"/>
                                  </a:solidFill>
                                  <a:latin typeface="Cambria Math" panose="02040503050406030204" pitchFamily="18" charset="0"/>
                                  <a:ea typeface="Cambria Math" panose="02040503050406030204" pitchFamily="18" charset="0"/>
                                </a:rPr>
                                <m:t>2</m:t>
                              </m:r>
                              <m:r>
                                <m:rPr>
                                  <m:sty m:val="p"/>
                                </m:rPr>
                                <a:rPr lang="en-US">
                                  <a:solidFill>
                                    <a:schemeClr val="bg1"/>
                                  </a:solidFill>
                                  <a:latin typeface="Cambria Math" panose="02040503050406030204" pitchFamily="18" charset="0"/>
                                  <a:ea typeface="Cambria Math" panose="02040503050406030204" pitchFamily="18" charset="0"/>
                                </a:rPr>
                                <m:t>T</m:t>
                              </m:r>
                            </m:den>
                          </m:f>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e>
                          </m:func>
                          <m:nary>
                            <m:naryPr>
                              <m:ctrlPr>
                                <a:rPr lang="en-US" i="1" smtClean="0">
                                  <a:solidFill>
                                    <a:schemeClr val="bg1"/>
                                  </a:solidFill>
                                  <a:latin typeface="Cambria Math" panose="02040503050406030204" pitchFamily="18" charset="0"/>
                                  <a:ea typeface="Cambria Math" panose="02040503050406030204" pitchFamily="18" charset="0"/>
                                </a:rPr>
                              </m:ctrlPr>
                            </m:naryPr>
                            <m:sub>
                              <m:r>
                                <m:rPr>
                                  <m:brk m:alnAt="23"/>
                                </m:rPr>
                                <a:rPr lang="en-US" b="0" i="1" smtClean="0">
                                  <a:solidFill>
                                    <a:schemeClr val="bg1"/>
                                  </a:solidFill>
                                  <a:latin typeface="Cambria Math" panose="02040503050406030204" pitchFamily="18" charset="0"/>
                                  <a:ea typeface="Cambria Math" panose="02040503050406030204" pitchFamily="18" charset="0"/>
                                </a:rPr>
                                <m:t>0</m:t>
                              </m:r>
                            </m:sub>
                            <m:sup>
                              <m:r>
                                <m:rPr>
                                  <m:sty m:val="p"/>
                                </m:rPr>
                                <a:rPr lang="en-US" b="0" i="0" smtClean="0">
                                  <a:solidFill>
                                    <a:schemeClr val="bg1"/>
                                  </a:solidFill>
                                  <a:latin typeface="Cambria Math" panose="02040503050406030204" pitchFamily="18" charset="0"/>
                                  <a:ea typeface="Cambria Math" panose="02040503050406030204" pitchFamily="18" charset="0"/>
                                </a:rPr>
                                <m:t>T</m:t>
                              </m:r>
                            </m:sup>
                            <m:e>
                              <m:r>
                                <m:rPr>
                                  <m:sty m:val="p"/>
                                </m:rPr>
                                <a:rPr lang="en-US" b="0" i="0" smtClean="0">
                                  <a:solidFill>
                                    <a:schemeClr val="bg1"/>
                                  </a:solidFill>
                                  <a:latin typeface="Cambria Math" panose="02040503050406030204" pitchFamily="18" charset="0"/>
                                  <a:ea typeface="Cambria Math" panose="02040503050406030204" pitchFamily="18" charset="0"/>
                                </a:rPr>
                                <m:t>dt</m:t>
                              </m:r>
                            </m:e>
                          </m:nary>
                          <m:r>
                            <a:rPr lang="en-US" b="0" i="0" smtClean="0">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1</m:t>
                              </m:r>
                            </m:num>
                            <m:den>
                              <m:r>
                                <a:rPr lang="en-US" i="1">
                                  <a:solidFill>
                                    <a:schemeClr val="bg1"/>
                                  </a:solidFill>
                                  <a:latin typeface="Cambria Math" panose="02040503050406030204" pitchFamily="18" charset="0"/>
                                  <a:ea typeface="Cambria Math" panose="02040503050406030204" pitchFamily="18" charset="0"/>
                                </a:rPr>
                                <m:t>2</m:t>
                              </m:r>
                              <m:r>
                                <m:rPr>
                                  <m:sty m:val="p"/>
                                </m:rPr>
                                <a:rPr lang="en-US" b="0" i="0" smtClean="0">
                                  <a:solidFill>
                                    <a:schemeClr val="bg1"/>
                                  </a:solidFill>
                                  <a:latin typeface="Cambria Math" panose="02040503050406030204" pitchFamily="18" charset="0"/>
                                  <a:ea typeface="Cambria Math" panose="02040503050406030204" pitchFamily="18" charset="0"/>
                                </a:rPr>
                                <m:t>T</m:t>
                              </m:r>
                            </m:den>
                          </m:f>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m:rPr>
                                  <m:sty m:val="p"/>
                                </m:rPr>
                                <a:rPr lang="en-US" b="0" i="0" smtClean="0">
                                  <a:solidFill>
                                    <a:schemeClr val="bg1"/>
                                  </a:solidFill>
                                  <a:latin typeface="Cambria Math" panose="02040503050406030204" pitchFamily="18" charset="0"/>
                                  <a:ea typeface="Cambria Math" panose="02040503050406030204" pitchFamily="18" charset="0"/>
                                </a:rPr>
                                <m:t>T</m:t>
                              </m:r>
                              <m:r>
                                <a:rPr lang="en-US" i="1">
                                  <a:solidFill>
                                    <a:schemeClr val="bg1"/>
                                  </a:solidFill>
                                  <a:latin typeface="Cambria Math" panose="02040503050406030204" pitchFamily="18" charset="0"/>
                                  <a:ea typeface="Cambria Math" panose="02040503050406030204" pitchFamily="18" charset="0"/>
                                </a:rPr>
                                <m:t>.</m:t>
                              </m:r>
                            </m:e>
                          </m:func>
                        </m:e>
                      </m:nary>
                    </m:oMath>
                  </m:oMathPara>
                </a14:m>
                <a:endParaRPr lang="en-US" dirty="0">
                  <a:solidFill>
                    <a:schemeClr val="bg1"/>
                  </a:solidFill>
                  <a:latin typeface="+mn-lt"/>
                  <a:ea typeface="Cambria Math" panose="02040503050406030204" pitchFamily="18" charset="0"/>
                </a:endParaRPr>
              </a:p>
              <a:p>
                <a:endParaRPr lang="en-US" dirty="0">
                  <a:solidFill>
                    <a:schemeClr val="bg1"/>
                  </a:solidFill>
                  <a:latin typeface="+mn-l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solidFill>
                            <a:schemeClr val="bg1"/>
                          </a:solidFill>
                          <a:latin typeface="Cambria Math" panose="02040503050406030204" pitchFamily="18" charset="0"/>
                          <a:ea typeface="Cambria Math" panose="02040503050406030204" pitchFamily="18" charset="0"/>
                        </a:rPr>
                        <m:t>Average</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Power</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P</m:t>
                      </m:r>
                      <m:r>
                        <a:rPr lang="en-US">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1</m:t>
                          </m:r>
                        </m:num>
                        <m:den>
                          <m:r>
                            <a:rPr lang="en-US" i="1">
                              <a:solidFill>
                                <a:schemeClr val="bg1"/>
                              </a:solidFill>
                              <a:latin typeface="Cambria Math" panose="02040503050406030204" pitchFamily="18" charset="0"/>
                              <a:ea typeface="Cambria Math" panose="02040503050406030204" pitchFamily="18" charset="0"/>
                            </a:rPr>
                            <m:t>2</m:t>
                          </m:r>
                        </m:den>
                      </m:f>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b="0" i="1" smtClean="0">
                              <a:solidFill>
                                <a:schemeClr val="bg1"/>
                              </a:solidFill>
                              <a:latin typeface="Cambria Math" panose="02040503050406030204" pitchFamily="18" charset="0"/>
                              <a:ea typeface="Cambria Math" panose="02040503050406030204" pitchFamily="18" charset="0"/>
                            </a:rPr>
                            <m:t>.</m:t>
                          </m:r>
                        </m:e>
                      </m:func>
                    </m:oMath>
                  </m:oMathPara>
                </a14:m>
                <a:endParaRPr lang="en-US" dirty="0">
                  <a:solidFill>
                    <a:schemeClr val="bg1"/>
                  </a:solidFill>
                  <a:latin typeface="+mn-lt"/>
                </a:endParaRPr>
              </a:p>
              <a:p>
                <a:endParaRPr lang="en-US" dirty="0">
                  <a:solidFill>
                    <a:schemeClr val="bg1"/>
                  </a:solidFill>
                  <a:latin typeface="+mn-lt"/>
                </a:endParaRPr>
              </a:p>
              <a:p>
                <a:pPr marL="285750" indent="-285750">
                  <a:buFont typeface="Arial" panose="020B0604020202020204" pitchFamily="34" charset="0"/>
                  <a:buChar char="•"/>
                </a:pPr>
                <a:r>
                  <a:rPr lang="en-US" dirty="0">
                    <a:solidFill>
                      <a:schemeClr val="bg1"/>
                    </a:solidFill>
                    <a:latin typeface="+mn-lt"/>
                  </a:rPr>
                  <a:t>For a purely resistive circuit, </a:t>
                </a:r>
                <a14:m>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oMath>
                </a14:m>
                <a:r>
                  <a:rPr lang="en-US" dirty="0">
                    <a:solidFill>
                      <a:schemeClr val="bg1"/>
                    </a:solidFill>
                  </a:rPr>
                  <a:t> </a:t>
                </a:r>
                <a:r>
                  <a:rPr lang="en-US" dirty="0">
                    <a:solidFill>
                      <a:schemeClr val="bg1"/>
                    </a:solidFill>
                    <a:latin typeface="+mn-lt"/>
                  </a:rPr>
                  <a:t>= 0, and cos(0) = 1, so </a:t>
                </a:r>
                <a14:m>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P</m:t>
                    </m:r>
                    <m:r>
                      <a:rPr lang="en-US" i="1">
                        <a:solidFill>
                          <a:schemeClr val="bg1"/>
                        </a:solidFill>
                        <a:latin typeface="Cambria Math" panose="02040503050406030204" pitchFamily="18" charset="0"/>
                        <a:ea typeface="Cambria Math" panose="02040503050406030204" pitchFamily="18" charset="0"/>
                      </a:rPr>
                      <m:t> </m:t>
                    </m:r>
                  </m:oMath>
                </a14:m>
                <a:r>
                  <a:rPr lang="en-US" dirty="0">
                    <a:solidFill>
                      <a:schemeClr val="bg1"/>
                    </a:solidFill>
                    <a:latin typeface="+mn-lt"/>
                  </a:rPr>
                  <a:t>= </a:t>
                </a:r>
                <a14:m>
                  <m:oMath xmlns:m="http://schemas.openxmlformats.org/officeDocument/2006/math">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1</m:t>
                        </m:r>
                      </m:num>
                      <m:den>
                        <m:r>
                          <a:rPr lang="en-US" i="1">
                            <a:solidFill>
                              <a:schemeClr val="bg1"/>
                            </a:solidFill>
                            <a:latin typeface="Cambria Math" panose="02040503050406030204" pitchFamily="18" charset="0"/>
                            <a:ea typeface="Cambria Math" panose="02040503050406030204" pitchFamily="18" charset="0"/>
                          </a:rPr>
                          <m:t>2</m:t>
                        </m:r>
                      </m:den>
                    </m:f>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oMath>
                </a14:m>
                <a:r>
                  <a:rPr lang="en-US" dirty="0">
                    <a:solidFill>
                      <a:schemeClr val="bg1"/>
                    </a:solidFill>
                    <a:latin typeface="+mn-lt"/>
                  </a:rPr>
                  <a:t>. </a:t>
                </a:r>
              </a:p>
              <a:p>
                <a:endParaRPr lang="en-US" dirty="0">
                  <a:solidFill>
                    <a:schemeClr val="bg1"/>
                  </a:solidFill>
                  <a:latin typeface="+mn-lt"/>
                </a:endParaRPr>
              </a:p>
              <a:p>
                <a:pPr marL="285750" indent="-285750">
                  <a:buFont typeface="Arial" panose="020B0604020202020204" pitchFamily="34" charset="0"/>
                  <a:buChar char="•"/>
                </a:pPr>
                <a:r>
                  <a:rPr lang="en-US" dirty="0">
                    <a:solidFill>
                      <a:schemeClr val="bg1"/>
                    </a:solidFill>
                    <a:latin typeface="+mn-lt"/>
                  </a:rPr>
                  <a:t>For a purely inductive or capacitive circuit, </a:t>
                </a:r>
                <a14:m>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oMath>
                </a14:m>
                <a:r>
                  <a:rPr lang="en-US" dirty="0">
                    <a:solidFill>
                      <a:schemeClr val="bg1"/>
                    </a:solidFill>
                    <a:latin typeface="+mn-lt"/>
                  </a:rPr>
                  <a:t> = ±90˚, and cos(±90˚) = 0, so </a:t>
                </a:r>
                <a14:m>
                  <m:oMath xmlns:m="http://schemas.openxmlformats.org/officeDocument/2006/math">
                    <m:r>
                      <m:rPr>
                        <m:sty m:val="p"/>
                      </m:rPr>
                      <a:rPr lang="en-US">
                        <a:solidFill>
                          <a:schemeClr val="bg1"/>
                        </a:solidFill>
                        <a:latin typeface="Cambria Math" panose="02040503050406030204" pitchFamily="18" charset="0"/>
                        <a:ea typeface="Cambria Math" panose="02040503050406030204" pitchFamily="18" charset="0"/>
                      </a:rPr>
                      <m:t>P</m:t>
                    </m:r>
                    <m:r>
                      <a:rPr lang="en-US" i="1">
                        <a:solidFill>
                          <a:schemeClr val="bg1"/>
                        </a:solidFill>
                        <a:latin typeface="Cambria Math" panose="02040503050406030204" pitchFamily="18" charset="0"/>
                        <a:ea typeface="Cambria Math" panose="02040503050406030204" pitchFamily="18" charset="0"/>
                      </a:rPr>
                      <m:t> </m:t>
                    </m:r>
                  </m:oMath>
                </a14:m>
                <a:r>
                  <a:rPr lang="en-US" dirty="0">
                    <a:solidFill>
                      <a:schemeClr val="bg1"/>
                    </a:solidFill>
                    <a:latin typeface="+mn-lt"/>
                  </a:rPr>
                  <a:t>= 0.</a:t>
                </a:r>
              </a:p>
              <a:p>
                <a:pPr marL="285750" indent="-285750">
                  <a:buFont typeface="Arial" panose="020B0604020202020204" pitchFamily="34" charset="0"/>
                  <a:buChar char="•"/>
                </a:pPr>
                <a:endParaRPr lang="en-US" dirty="0">
                  <a:solidFill>
                    <a:schemeClr val="bg1"/>
                  </a:solidFill>
                  <a:latin typeface="+mn-lt"/>
                </a:endParaRPr>
              </a:p>
              <a:p>
                <a:pPr marL="285750" indent="-285750">
                  <a:buFont typeface="Arial" panose="020B0604020202020204" pitchFamily="34" charset="0"/>
                  <a:buChar char="•"/>
                </a:pPr>
                <a:r>
                  <a:rPr lang="en-US" dirty="0">
                    <a:solidFill>
                      <a:schemeClr val="bg1"/>
                    </a:solidFill>
                    <a:latin typeface="+mn-lt"/>
                  </a:rPr>
                  <a:t>Why does average power equal zero for purely inductive or capacitive circuits?</a:t>
                </a:r>
              </a:p>
              <a:p>
                <a:pPr marL="285750" indent="-285750">
                  <a:buFont typeface="Arial" panose="020B0604020202020204" pitchFamily="34" charset="0"/>
                  <a:buChar char="•"/>
                </a:pPr>
                <a:endParaRPr lang="en-US" dirty="0">
                  <a:solidFill>
                    <a:schemeClr val="bg1"/>
                  </a:solidFill>
                  <a:latin typeface="+mn-lt"/>
                </a:endParaRPr>
              </a:p>
              <a:p>
                <a:r>
                  <a:rPr lang="en-US" dirty="0">
                    <a:solidFill>
                      <a:schemeClr val="bg1"/>
                    </a:solidFill>
                    <a:latin typeface="+mn-lt"/>
                  </a:rPr>
                  <a:t>Because they store then release rather than consume electrical energy. </a:t>
                </a:r>
              </a:p>
            </p:txBody>
          </p:sp>
        </mc:Choice>
        <mc:Fallback xmlns="">
          <p:sp>
            <p:nvSpPr>
              <p:cNvPr id="2" name="TextBox 1"/>
              <p:cNvSpPr txBox="1">
                <a:spLocks noRot="1" noChangeAspect="1" noMove="1" noResize="1" noEditPoints="1" noAdjustHandles="1" noChangeArrowheads="1" noChangeShapeType="1" noTextEdit="1"/>
              </p:cNvSpPr>
              <p:nvPr/>
            </p:nvSpPr>
            <p:spPr>
              <a:xfrm>
                <a:off x="461639" y="680827"/>
                <a:ext cx="11381173" cy="6101799"/>
              </a:xfrm>
              <a:prstGeom prst="rect">
                <a:avLst/>
              </a:prstGeom>
              <a:blipFill>
                <a:blip r:embed="rId2"/>
                <a:stretch>
                  <a:fillRect l="-267" t="-297" b="-99"/>
                </a:stretch>
              </a:blipFill>
              <a:ln w="5715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3618971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 calcmode="lin" valueType="num">
                                      <p:cBhvr additive="base">
                                        <p:cTn id="7"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0" end="10"/>
                                            </p:txEl>
                                          </p:spTgt>
                                        </p:tgtEl>
                                        <p:attrNameLst>
                                          <p:attrName>style.visibility</p:attrName>
                                        </p:attrNameLst>
                                      </p:cBhvr>
                                      <p:to>
                                        <p:strVal val="visible"/>
                                      </p:to>
                                    </p:set>
                                    <p:anim calcmode="lin" valueType="num">
                                      <p:cBhvr additive="base">
                                        <p:cTn id="11"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12" end="12"/>
                                            </p:txEl>
                                          </p:spTgt>
                                        </p:tgtEl>
                                        <p:attrNameLst>
                                          <p:attrName>style.visibility</p:attrName>
                                        </p:attrNameLst>
                                      </p:cBhvr>
                                      <p:to>
                                        <p:strVal val="visible"/>
                                      </p:to>
                                    </p:set>
                                    <p:anim calcmode="lin" valueType="num">
                                      <p:cBhvr additive="base">
                                        <p:cTn id="15"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xEl>
                                              <p:pRg st="14" end="14"/>
                                            </p:txEl>
                                          </p:spTgt>
                                        </p:tgtEl>
                                        <p:attrNameLst>
                                          <p:attrName>style.visibility</p:attrName>
                                        </p:attrNameLst>
                                      </p:cBhvr>
                                      <p:to>
                                        <p:strVal val="visible"/>
                                      </p:to>
                                    </p:set>
                                    <p:anim calcmode="lin" valueType="num">
                                      <p:cBhvr additive="base">
                                        <p:cTn id="21" dur="500" fill="hold"/>
                                        <p:tgtEl>
                                          <p:spTgt spid="2">
                                            <p:txEl>
                                              <p:pRg st="14" end="1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16" end="16"/>
                                            </p:txEl>
                                          </p:spTgt>
                                        </p:tgtEl>
                                        <p:attrNameLst>
                                          <p:attrName>style.visibility</p:attrName>
                                        </p:attrNameLst>
                                      </p:cBhvr>
                                      <p:to>
                                        <p:strVal val="visible"/>
                                      </p:to>
                                    </p:set>
                                    <p:anim calcmode="lin" valueType="num">
                                      <p:cBhvr additive="base">
                                        <p:cTn id="27" dur="500" fill="hold"/>
                                        <p:tgtEl>
                                          <p:spTgt spid="2">
                                            <p:txEl>
                                              <p:pRg st="16" end="1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Grp="1" noChangeArrowheads="1"/>
          </p:cNvSpPr>
          <p:nvPr>
            <p:ph type="title"/>
          </p:nvPr>
        </p:nvSpPr>
        <p:spPr>
          <a:xfrm>
            <a:off x="772357" y="0"/>
            <a:ext cx="9827504" cy="680826"/>
          </a:xfrm>
        </p:spPr>
        <p:txBody>
          <a:bodyPr>
            <a:noAutofit/>
          </a:bodyPr>
          <a:lstStyle/>
          <a:p>
            <a:r>
              <a:rPr lang="en-US" altLang="en-US" sz="4000" dirty="0"/>
              <a:t>Instantaneous and Average Power (Continued)</a:t>
            </a:r>
          </a:p>
        </p:txBody>
      </p:sp>
      <mc:AlternateContent xmlns:mc="http://schemas.openxmlformats.org/markup-compatibility/2006" xmlns:a14="http://schemas.microsoft.com/office/drawing/2010/main">
        <mc:Choice Requires="a14">
          <p:sp>
            <p:nvSpPr>
              <p:cNvPr id="2" name="TextBox 1"/>
              <p:cNvSpPr txBox="1"/>
              <p:nvPr/>
            </p:nvSpPr>
            <p:spPr>
              <a:xfrm>
                <a:off x="452761" y="645314"/>
                <a:ext cx="11363418" cy="6150915"/>
              </a:xfrm>
              <a:prstGeom prst="rect">
                <a:avLst/>
              </a:prstGeom>
              <a:solidFill>
                <a:schemeClr val="tx1">
                  <a:lumMod val="95000"/>
                </a:schemeClr>
              </a:solidFill>
              <a:ln w="57150">
                <a:solidFill>
                  <a:schemeClr val="accent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n-US" smtClean="0">
                          <a:solidFill>
                            <a:srgbClr val="00B050"/>
                          </a:solidFill>
                          <a:latin typeface="Cambria Math" panose="02040503050406030204" pitchFamily="18" charset="0"/>
                          <a:ea typeface="Cambria Math" panose="02040503050406030204" pitchFamily="18" charset="0"/>
                        </a:rPr>
                        <m:t>p</m:t>
                      </m:r>
                      <m:d>
                        <m:dPr>
                          <m:ctrlPr>
                            <a:rPr lang="en-US" i="1">
                              <a:solidFill>
                                <a:srgbClr val="00B050"/>
                              </a:solidFill>
                              <a:latin typeface="Cambria Math" panose="02040503050406030204" pitchFamily="18" charset="0"/>
                              <a:ea typeface="Cambria Math" panose="02040503050406030204" pitchFamily="18" charset="0"/>
                            </a:rPr>
                          </m:ctrlPr>
                        </m:dPr>
                        <m:e>
                          <m:r>
                            <m:rPr>
                              <m:sty m:val="p"/>
                            </m:rPr>
                            <a:rPr lang="en-US">
                              <a:solidFill>
                                <a:srgbClr val="00B050"/>
                              </a:solidFill>
                              <a:latin typeface="Cambria Math" panose="02040503050406030204" pitchFamily="18" charset="0"/>
                              <a:ea typeface="Cambria Math" panose="02040503050406030204" pitchFamily="18" charset="0"/>
                            </a:rPr>
                            <m:t>t</m:t>
                          </m:r>
                        </m:e>
                      </m:d>
                      <m:r>
                        <a:rPr lang="en-US">
                          <a:solidFill>
                            <a:srgbClr val="00B050"/>
                          </a:solidFill>
                          <a:latin typeface="Cambria Math" panose="02040503050406030204" pitchFamily="18" charset="0"/>
                          <a:ea typeface="Cambria Math" panose="02040503050406030204" pitchFamily="18" charset="0"/>
                        </a:rPr>
                        <m:t>=</m:t>
                      </m:r>
                      <m:f>
                        <m:fPr>
                          <m:ctrlPr>
                            <a:rPr lang="en-US" i="1">
                              <a:solidFill>
                                <a:srgbClr val="00B050"/>
                              </a:solidFill>
                              <a:latin typeface="Cambria Math" panose="02040503050406030204" pitchFamily="18" charset="0"/>
                              <a:ea typeface="Cambria Math" panose="02040503050406030204" pitchFamily="18" charset="0"/>
                            </a:rPr>
                          </m:ctrlPr>
                        </m:fPr>
                        <m:num>
                          <m:r>
                            <a:rPr lang="en-US" i="1">
                              <a:solidFill>
                                <a:srgbClr val="00B050"/>
                              </a:solidFill>
                              <a:latin typeface="Cambria Math" panose="02040503050406030204" pitchFamily="18" charset="0"/>
                              <a:ea typeface="Cambria Math" panose="02040503050406030204" pitchFamily="18" charset="0"/>
                            </a:rPr>
                            <m:t>1</m:t>
                          </m:r>
                        </m:num>
                        <m:den>
                          <m:r>
                            <a:rPr lang="en-US" i="1">
                              <a:solidFill>
                                <a:srgbClr val="00B050"/>
                              </a:solidFill>
                              <a:latin typeface="Cambria Math" panose="02040503050406030204" pitchFamily="18" charset="0"/>
                              <a:ea typeface="Cambria Math" panose="02040503050406030204" pitchFamily="18" charset="0"/>
                            </a:rPr>
                            <m:t>2</m:t>
                          </m:r>
                        </m:den>
                      </m:f>
                      <m:sSub>
                        <m:sSubPr>
                          <m:ctrlPr>
                            <a:rPr lang="en-US" i="1">
                              <a:solidFill>
                                <a:srgbClr val="00B050"/>
                              </a:solidFill>
                              <a:latin typeface="Cambria Math" panose="02040503050406030204" pitchFamily="18" charset="0"/>
                            </a:rPr>
                          </m:ctrlPr>
                        </m:sSubPr>
                        <m:e>
                          <m:r>
                            <m:rPr>
                              <m:sty m:val="p"/>
                            </m:rPr>
                            <a:rPr lang="en-US">
                              <a:solidFill>
                                <a:srgbClr val="00B050"/>
                              </a:solidFill>
                              <a:latin typeface="Cambria Math" panose="02040503050406030204" pitchFamily="18" charset="0"/>
                            </a:rPr>
                            <m:t>V</m:t>
                          </m:r>
                        </m:e>
                        <m:sub>
                          <m:r>
                            <m:rPr>
                              <m:sty m:val="p"/>
                            </m:rPr>
                            <a:rPr lang="en-US">
                              <a:solidFill>
                                <a:srgbClr val="00B050"/>
                              </a:solidFill>
                              <a:latin typeface="Cambria Math" panose="02040503050406030204" pitchFamily="18" charset="0"/>
                            </a:rPr>
                            <m:t>m</m:t>
                          </m:r>
                        </m:sub>
                      </m:sSub>
                      <m:sSub>
                        <m:sSubPr>
                          <m:ctrlPr>
                            <a:rPr lang="en-US" i="1">
                              <a:solidFill>
                                <a:srgbClr val="00B050"/>
                              </a:solidFill>
                              <a:latin typeface="Cambria Math" panose="02040503050406030204" pitchFamily="18" charset="0"/>
                            </a:rPr>
                          </m:ctrlPr>
                        </m:sSubPr>
                        <m:e>
                          <m:r>
                            <m:rPr>
                              <m:sty m:val="p"/>
                            </m:rPr>
                            <a:rPr lang="en-US">
                              <a:solidFill>
                                <a:srgbClr val="00B050"/>
                              </a:solidFill>
                              <a:latin typeface="Cambria Math" panose="02040503050406030204" pitchFamily="18" charset="0"/>
                            </a:rPr>
                            <m:t>I</m:t>
                          </m:r>
                        </m:e>
                        <m:sub>
                          <m:r>
                            <m:rPr>
                              <m:sty m:val="p"/>
                            </m:rPr>
                            <a:rPr lang="en-US">
                              <a:solidFill>
                                <a:srgbClr val="00B050"/>
                              </a:solidFill>
                              <a:latin typeface="Cambria Math" panose="02040503050406030204" pitchFamily="18" charset="0"/>
                            </a:rPr>
                            <m:t>m</m:t>
                          </m:r>
                        </m:sub>
                      </m:sSub>
                      <m:func>
                        <m:funcPr>
                          <m:ctrlPr>
                            <a:rPr lang="en-US" i="1">
                              <a:solidFill>
                                <a:srgbClr val="00B050"/>
                              </a:solidFill>
                              <a:latin typeface="Cambria Math" panose="02040503050406030204" pitchFamily="18" charset="0"/>
                            </a:rPr>
                          </m:ctrlPr>
                        </m:funcPr>
                        <m:fName>
                          <m:r>
                            <m:rPr>
                              <m:sty m:val="p"/>
                            </m:rPr>
                            <a:rPr lang="en-US">
                              <a:solidFill>
                                <a:srgbClr val="00B050"/>
                              </a:solidFill>
                              <a:latin typeface="Cambria Math" panose="02040503050406030204" pitchFamily="18" charset="0"/>
                            </a:rPr>
                            <m:t>cos</m:t>
                          </m:r>
                        </m:fName>
                        <m:e>
                          <m:d>
                            <m:dPr>
                              <m:ctrlPr>
                                <a:rPr lang="en-US" i="1">
                                  <a:solidFill>
                                    <a:srgbClr val="00B050"/>
                                  </a:solidFill>
                                  <a:latin typeface="Cambria Math" panose="02040503050406030204" pitchFamily="18" charset="0"/>
                                </a:rPr>
                              </m:ctrlPr>
                            </m:dPr>
                            <m:e>
                              <m:sSub>
                                <m:sSubPr>
                                  <m:ctrlPr>
                                    <a:rPr lang="en-US" i="1">
                                      <a:solidFill>
                                        <a:srgbClr val="00B050"/>
                                      </a:solidFill>
                                      <a:latin typeface="Cambria Math" panose="02040503050406030204" pitchFamily="18" charset="0"/>
                                      <a:ea typeface="Cambria Math" panose="02040503050406030204" pitchFamily="18" charset="0"/>
                                    </a:rPr>
                                  </m:ctrlPr>
                                </m:sSubPr>
                                <m:e>
                                  <m:r>
                                    <m:rPr>
                                      <m:sty m:val="p"/>
                                    </m:rPr>
                                    <a:rPr lang="en-US">
                                      <a:solidFill>
                                        <a:srgbClr val="00B050"/>
                                      </a:solidFill>
                                      <a:latin typeface="Cambria Math" panose="02040503050406030204" pitchFamily="18" charset="0"/>
                                      <a:ea typeface="Cambria Math" panose="02040503050406030204" pitchFamily="18" charset="0"/>
                                    </a:rPr>
                                    <m:t>θ</m:t>
                                  </m:r>
                                </m:e>
                                <m:sub>
                                  <m:r>
                                    <m:rPr>
                                      <m:sty m:val="p"/>
                                    </m:rPr>
                                    <a:rPr lang="en-US">
                                      <a:solidFill>
                                        <a:srgbClr val="00B050"/>
                                      </a:solidFill>
                                      <a:latin typeface="Cambria Math" panose="02040503050406030204" pitchFamily="18" charset="0"/>
                                      <a:ea typeface="Cambria Math" panose="02040503050406030204" pitchFamily="18" charset="0"/>
                                    </a:rPr>
                                    <m:t>v</m:t>
                                  </m:r>
                                </m:sub>
                              </m:sSub>
                              <m:r>
                                <a:rPr lang="en-US" i="1">
                                  <a:solidFill>
                                    <a:srgbClr val="00B050"/>
                                  </a:solidFill>
                                  <a:latin typeface="Cambria Math" panose="02040503050406030204" pitchFamily="18" charset="0"/>
                                  <a:ea typeface="Cambria Math" panose="02040503050406030204" pitchFamily="18" charset="0"/>
                                </a:rPr>
                                <m:t>−</m:t>
                              </m:r>
                              <m:sSub>
                                <m:sSubPr>
                                  <m:ctrlPr>
                                    <a:rPr lang="en-US" i="1">
                                      <a:solidFill>
                                        <a:srgbClr val="00B050"/>
                                      </a:solidFill>
                                      <a:latin typeface="Cambria Math" panose="02040503050406030204" pitchFamily="18" charset="0"/>
                                      <a:ea typeface="Cambria Math" panose="02040503050406030204" pitchFamily="18" charset="0"/>
                                    </a:rPr>
                                  </m:ctrlPr>
                                </m:sSubPr>
                                <m:e>
                                  <m:r>
                                    <m:rPr>
                                      <m:sty m:val="p"/>
                                    </m:rPr>
                                    <a:rPr lang="en-US">
                                      <a:solidFill>
                                        <a:srgbClr val="00B050"/>
                                      </a:solidFill>
                                      <a:latin typeface="Cambria Math" panose="02040503050406030204" pitchFamily="18" charset="0"/>
                                      <a:ea typeface="Cambria Math" panose="02040503050406030204" pitchFamily="18" charset="0"/>
                                    </a:rPr>
                                    <m:t>θ</m:t>
                                  </m:r>
                                </m:e>
                                <m:sub>
                                  <m:r>
                                    <m:rPr>
                                      <m:sty m:val="p"/>
                                    </m:rPr>
                                    <a:rPr lang="en-US">
                                      <a:solidFill>
                                        <a:srgbClr val="00B050"/>
                                      </a:solidFill>
                                      <a:latin typeface="Cambria Math" panose="02040503050406030204" pitchFamily="18" charset="0"/>
                                      <a:ea typeface="Cambria Math" panose="02040503050406030204" pitchFamily="18" charset="0"/>
                                    </a:rPr>
                                    <m:t>i</m:t>
                                  </m:r>
                                </m:sub>
                              </m:sSub>
                            </m:e>
                          </m:d>
                          <m:r>
                            <a:rPr lang="en-US" i="1">
                              <a:solidFill>
                                <a:srgbClr val="00B050"/>
                              </a:solidFill>
                              <a:latin typeface="Cambria Math" panose="02040503050406030204" pitchFamily="18" charset="0"/>
                              <a:ea typeface="Cambria Math" panose="02040503050406030204" pitchFamily="18" charset="0"/>
                            </a:rPr>
                            <m:t>+</m:t>
                          </m:r>
                          <m:f>
                            <m:fPr>
                              <m:ctrlPr>
                                <a:rPr lang="en-US" i="1">
                                  <a:solidFill>
                                    <a:srgbClr val="00B050"/>
                                  </a:solidFill>
                                  <a:latin typeface="Cambria Math" panose="02040503050406030204" pitchFamily="18" charset="0"/>
                                  <a:ea typeface="Cambria Math" panose="02040503050406030204" pitchFamily="18" charset="0"/>
                                </a:rPr>
                              </m:ctrlPr>
                            </m:fPr>
                            <m:num>
                              <m:r>
                                <a:rPr lang="en-US" i="1">
                                  <a:solidFill>
                                    <a:srgbClr val="00B050"/>
                                  </a:solidFill>
                                  <a:latin typeface="Cambria Math" panose="02040503050406030204" pitchFamily="18" charset="0"/>
                                  <a:ea typeface="Cambria Math" panose="02040503050406030204" pitchFamily="18" charset="0"/>
                                </a:rPr>
                                <m:t>1</m:t>
                              </m:r>
                            </m:num>
                            <m:den>
                              <m:r>
                                <a:rPr lang="en-US" i="1">
                                  <a:solidFill>
                                    <a:srgbClr val="00B050"/>
                                  </a:solidFill>
                                  <a:latin typeface="Cambria Math" panose="02040503050406030204" pitchFamily="18" charset="0"/>
                                  <a:ea typeface="Cambria Math" panose="02040503050406030204" pitchFamily="18" charset="0"/>
                                </a:rPr>
                                <m:t>2</m:t>
                              </m:r>
                            </m:den>
                          </m:f>
                          <m:sSub>
                            <m:sSubPr>
                              <m:ctrlPr>
                                <a:rPr lang="en-US" i="1">
                                  <a:solidFill>
                                    <a:srgbClr val="00B050"/>
                                  </a:solidFill>
                                  <a:latin typeface="Cambria Math" panose="02040503050406030204" pitchFamily="18" charset="0"/>
                                </a:rPr>
                              </m:ctrlPr>
                            </m:sSubPr>
                            <m:e>
                              <m:r>
                                <m:rPr>
                                  <m:sty m:val="p"/>
                                </m:rPr>
                                <a:rPr lang="en-US">
                                  <a:solidFill>
                                    <a:srgbClr val="00B050"/>
                                  </a:solidFill>
                                  <a:latin typeface="Cambria Math" panose="02040503050406030204" pitchFamily="18" charset="0"/>
                                </a:rPr>
                                <m:t>V</m:t>
                              </m:r>
                            </m:e>
                            <m:sub>
                              <m:r>
                                <m:rPr>
                                  <m:sty m:val="p"/>
                                </m:rPr>
                                <a:rPr lang="en-US">
                                  <a:solidFill>
                                    <a:srgbClr val="00B050"/>
                                  </a:solidFill>
                                  <a:latin typeface="Cambria Math" panose="02040503050406030204" pitchFamily="18" charset="0"/>
                                </a:rPr>
                                <m:t>m</m:t>
                              </m:r>
                            </m:sub>
                          </m:sSub>
                          <m:sSub>
                            <m:sSubPr>
                              <m:ctrlPr>
                                <a:rPr lang="en-US" i="1">
                                  <a:solidFill>
                                    <a:srgbClr val="00B050"/>
                                  </a:solidFill>
                                  <a:latin typeface="Cambria Math" panose="02040503050406030204" pitchFamily="18" charset="0"/>
                                </a:rPr>
                              </m:ctrlPr>
                            </m:sSubPr>
                            <m:e>
                              <m:r>
                                <m:rPr>
                                  <m:sty m:val="p"/>
                                </m:rPr>
                                <a:rPr lang="en-US">
                                  <a:solidFill>
                                    <a:srgbClr val="00B050"/>
                                  </a:solidFill>
                                  <a:latin typeface="Cambria Math" panose="02040503050406030204" pitchFamily="18" charset="0"/>
                                </a:rPr>
                                <m:t>I</m:t>
                              </m:r>
                            </m:e>
                            <m:sub>
                              <m:r>
                                <m:rPr>
                                  <m:sty m:val="p"/>
                                </m:rPr>
                                <a:rPr lang="en-US">
                                  <a:solidFill>
                                    <a:srgbClr val="00B050"/>
                                  </a:solidFill>
                                  <a:latin typeface="Cambria Math" panose="02040503050406030204" pitchFamily="18" charset="0"/>
                                </a:rPr>
                                <m:t>m</m:t>
                              </m:r>
                            </m:sub>
                          </m:sSub>
                          <m:r>
                            <m:rPr>
                              <m:sty m:val="p"/>
                            </m:rPr>
                            <a:rPr lang="en-US">
                              <a:solidFill>
                                <a:srgbClr val="00B050"/>
                              </a:solidFill>
                              <a:latin typeface="Cambria Math" panose="02040503050406030204" pitchFamily="18" charset="0"/>
                            </a:rPr>
                            <m:t>cos</m:t>
                          </m:r>
                          <m:d>
                            <m:dPr>
                              <m:ctrlPr>
                                <a:rPr lang="en-US" i="1">
                                  <a:solidFill>
                                    <a:srgbClr val="00B050"/>
                                  </a:solidFill>
                                  <a:latin typeface="Cambria Math" panose="02040503050406030204" pitchFamily="18" charset="0"/>
                                </a:rPr>
                              </m:ctrlPr>
                            </m:dPr>
                            <m:e>
                              <m:r>
                                <a:rPr lang="en-US">
                                  <a:solidFill>
                                    <a:srgbClr val="00B050"/>
                                  </a:solidFill>
                                  <a:latin typeface="Cambria Math" panose="02040503050406030204" pitchFamily="18" charset="0"/>
                                </a:rPr>
                                <m:t>4</m:t>
                              </m:r>
                              <m:r>
                                <m:rPr>
                                  <m:sty m:val="p"/>
                                </m:rPr>
                                <a:rPr lang="en-US">
                                  <a:solidFill>
                                    <a:srgbClr val="00B050"/>
                                  </a:solidFill>
                                  <a:latin typeface="Cambria Math" panose="02040503050406030204" pitchFamily="18" charset="0"/>
                                  <a:ea typeface="Cambria Math" panose="02040503050406030204" pitchFamily="18" charset="0"/>
                                </a:rPr>
                                <m:t>πft</m:t>
                              </m:r>
                              <m:r>
                                <a:rPr lang="en-US" i="1">
                                  <a:solidFill>
                                    <a:srgbClr val="00B050"/>
                                  </a:solidFill>
                                  <a:latin typeface="Cambria Math" panose="02040503050406030204" pitchFamily="18" charset="0"/>
                                  <a:ea typeface="Cambria Math" panose="02040503050406030204" pitchFamily="18" charset="0"/>
                                </a:rPr>
                                <m:t>+</m:t>
                              </m:r>
                              <m:sSub>
                                <m:sSubPr>
                                  <m:ctrlPr>
                                    <a:rPr lang="en-US" i="1">
                                      <a:solidFill>
                                        <a:srgbClr val="00B050"/>
                                      </a:solidFill>
                                      <a:latin typeface="Cambria Math" panose="02040503050406030204" pitchFamily="18" charset="0"/>
                                      <a:ea typeface="Cambria Math" panose="02040503050406030204" pitchFamily="18" charset="0"/>
                                    </a:rPr>
                                  </m:ctrlPr>
                                </m:sSubPr>
                                <m:e>
                                  <m:r>
                                    <m:rPr>
                                      <m:sty m:val="p"/>
                                    </m:rPr>
                                    <a:rPr lang="en-US">
                                      <a:solidFill>
                                        <a:srgbClr val="00B050"/>
                                      </a:solidFill>
                                      <a:latin typeface="Cambria Math" panose="02040503050406030204" pitchFamily="18" charset="0"/>
                                      <a:ea typeface="Cambria Math" panose="02040503050406030204" pitchFamily="18" charset="0"/>
                                    </a:rPr>
                                    <m:t>θ</m:t>
                                  </m:r>
                                </m:e>
                                <m:sub>
                                  <m:r>
                                    <m:rPr>
                                      <m:sty m:val="p"/>
                                    </m:rPr>
                                    <a:rPr lang="en-US">
                                      <a:solidFill>
                                        <a:srgbClr val="00B050"/>
                                      </a:solidFill>
                                      <a:latin typeface="Cambria Math" panose="02040503050406030204" pitchFamily="18" charset="0"/>
                                      <a:ea typeface="Cambria Math" panose="02040503050406030204" pitchFamily="18" charset="0"/>
                                    </a:rPr>
                                    <m:t>v</m:t>
                                  </m:r>
                                </m:sub>
                              </m:sSub>
                              <m:r>
                                <a:rPr lang="en-US" i="1">
                                  <a:solidFill>
                                    <a:srgbClr val="00B050"/>
                                  </a:solidFill>
                                  <a:latin typeface="Cambria Math" panose="02040503050406030204" pitchFamily="18" charset="0"/>
                                  <a:ea typeface="Cambria Math" panose="02040503050406030204" pitchFamily="18" charset="0"/>
                                </a:rPr>
                                <m:t>+</m:t>
                              </m:r>
                              <m:sSub>
                                <m:sSubPr>
                                  <m:ctrlPr>
                                    <a:rPr lang="en-US" i="1">
                                      <a:solidFill>
                                        <a:srgbClr val="00B050"/>
                                      </a:solidFill>
                                      <a:latin typeface="Cambria Math" panose="02040503050406030204" pitchFamily="18" charset="0"/>
                                      <a:ea typeface="Cambria Math" panose="02040503050406030204" pitchFamily="18" charset="0"/>
                                    </a:rPr>
                                  </m:ctrlPr>
                                </m:sSubPr>
                                <m:e>
                                  <m:r>
                                    <m:rPr>
                                      <m:sty m:val="p"/>
                                    </m:rPr>
                                    <a:rPr lang="en-US">
                                      <a:solidFill>
                                        <a:srgbClr val="00B050"/>
                                      </a:solidFill>
                                      <a:latin typeface="Cambria Math" panose="02040503050406030204" pitchFamily="18" charset="0"/>
                                      <a:ea typeface="Cambria Math" panose="02040503050406030204" pitchFamily="18" charset="0"/>
                                    </a:rPr>
                                    <m:t>θ</m:t>
                                  </m:r>
                                </m:e>
                                <m:sub>
                                  <m:r>
                                    <m:rPr>
                                      <m:sty m:val="p"/>
                                    </m:rPr>
                                    <a:rPr lang="en-US">
                                      <a:solidFill>
                                        <a:srgbClr val="00B050"/>
                                      </a:solidFill>
                                      <a:latin typeface="Cambria Math" panose="02040503050406030204" pitchFamily="18" charset="0"/>
                                      <a:ea typeface="Cambria Math" panose="02040503050406030204" pitchFamily="18" charset="0"/>
                                    </a:rPr>
                                    <m:t>i</m:t>
                                  </m:r>
                                </m:sub>
                              </m:sSub>
                            </m:e>
                          </m:d>
                        </m:e>
                      </m:func>
                      <m:r>
                        <a:rPr lang="en-US" b="0" i="1" smtClean="0">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P</m:t>
                      </m:r>
                      <m:r>
                        <a:rPr lang="en-US">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1</m:t>
                          </m:r>
                        </m:num>
                        <m:den>
                          <m:r>
                            <a:rPr lang="en-US" i="1">
                              <a:solidFill>
                                <a:schemeClr val="bg1"/>
                              </a:solidFill>
                              <a:latin typeface="Cambria Math" panose="02040503050406030204" pitchFamily="18" charset="0"/>
                              <a:ea typeface="Cambria Math" panose="02040503050406030204" pitchFamily="18" charset="0"/>
                            </a:rPr>
                            <m:t>2</m:t>
                          </m:r>
                        </m:den>
                      </m:f>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i="1">
                              <a:solidFill>
                                <a:schemeClr val="bg1"/>
                              </a:solidFill>
                              <a:latin typeface="Cambria Math" panose="02040503050406030204" pitchFamily="18" charset="0"/>
                              <a:ea typeface="Cambria Math" panose="02040503050406030204" pitchFamily="18" charset="0"/>
                            </a:rPr>
                            <m:t>.</m:t>
                          </m:r>
                        </m:e>
                      </m:func>
                    </m:oMath>
                  </m:oMathPara>
                </a14:m>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52761" y="645314"/>
                <a:ext cx="11363418" cy="6150915"/>
              </a:xfrm>
              <a:prstGeom prst="rect">
                <a:avLst/>
              </a:prstGeom>
              <a:blipFill>
                <a:blip r:embed="rId2"/>
                <a:stretch>
                  <a:fillRect/>
                </a:stretch>
              </a:blipFill>
              <a:ln w="57150">
                <a:solidFill>
                  <a:schemeClr val="accent1"/>
                </a:solidFill>
              </a:ln>
            </p:spPr>
            <p:txBody>
              <a:bodyPr/>
              <a:lstStyle/>
              <a:p>
                <a:r>
                  <a:rPr lang="en-US">
                    <a:noFill/>
                  </a:rPr>
                  <a:t> </a:t>
                </a:r>
              </a:p>
            </p:txBody>
          </p:sp>
        </mc:Fallback>
      </mc:AlternateContent>
      <p:pic>
        <p:nvPicPr>
          <p:cNvPr id="4" name="Picture 3" descr="Chart, line chart&#10;&#10;Description automatically generated">
            <a:extLst>
              <a:ext uri="{FF2B5EF4-FFF2-40B4-BE49-F238E27FC236}">
                <a16:creationId xmlns:a16="http://schemas.microsoft.com/office/drawing/2014/main" id="{1C72AFAC-D900-4802-A31B-6A50EC345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025" y="1335018"/>
            <a:ext cx="7303589" cy="5358745"/>
          </a:xfrm>
          <a:prstGeom prst="rect">
            <a:avLst/>
          </a:prstGeom>
        </p:spPr>
      </p:pic>
    </p:spTree>
    <p:extLst>
      <p:ext uri="{BB962C8B-B14F-4D97-AF65-F5344CB8AC3E}">
        <p14:creationId xmlns:p14="http://schemas.microsoft.com/office/powerpoint/2010/main" val="11891445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Grp="1" noChangeArrowheads="1"/>
          </p:cNvSpPr>
          <p:nvPr>
            <p:ph type="title"/>
          </p:nvPr>
        </p:nvSpPr>
        <p:spPr>
          <a:xfrm>
            <a:off x="772357" y="0"/>
            <a:ext cx="9827504" cy="680826"/>
          </a:xfrm>
        </p:spPr>
        <p:txBody>
          <a:bodyPr>
            <a:noAutofit/>
          </a:bodyPr>
          <a:lstStyle/>
          <a:p>
            <a:r>
              <a:rPr lang="en-US" altLang="en-US" sz="4000" dirty="0"/>
              <a:t>Instantaneous and Average Power (Continued)</a:t>
            </a:r>
          </a:p>
        </p:txBody>
      </p:sp>
      <mc:AlternateContent xmlns:mc="http://schemas.openxmlformats.org/markup-compatibility/2006" xmlns:a14="http://schemas.microsoft.com/office/drawing/2010/main">
        <mc:Choice Requires="a14">
          <p:sp>
            <p:nvSpPr>
              <p:cNvPr id="2" name="TextBox 1"/>
              <p:cNvSpPr txBox="1"/>
              <p:nvPr/>
            </p:nvSpPr>
            <p:spPr>
              <a:xfrm>
                <a:off x="452761" y="645314"/>
                <a:ext cx="11363418" cy="6150915"/>
              </a:xfrm>
              <a:prstGeom prst="rect">
                <a:avLst/>
              </a:prstGeom>
              <a:solidFill>
                <a:schemeClr val="tx1">
                  <a:lumMod val="95000"/>
                </a:schemeClr>
              </a:solidFill>
              <a:ln w="57150">
                <a:solidFill>
                  <a:schemeClr val="accent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n-US" smtClean="0">
                          <a:solidFill>
                            <a:srgbClr val="00B050"/>
                          </a:solidFill>
                          <a:latin typeface="Cambria Math" panose="02040503050406030204" pitchFamily="18" charset="0"/>
                          <a:ea typeface="Cambria Math" panose="02040503050406030204" pitchFamily="18" charset="0"/>
                        </a:rPr>
                        <m:t>p</m:t>
                      </m:r>
                      <m:d>
                        <m:dPr>
                          <m:ctrlPr>
                            <a:rPr lang="en-US" i="1">
                              <a:solidFill>
                                <a:srgbClr val="00B050"/>
                              </a:solidFill>
                              <a:latin typeface="Cambria Math" panose="02040503050406030204" pitchFamily="18" charset="0"/>
                              <a:ea typeface="Cambria Math" panose="02040503050406030204" pitchFamily="18" charset="0"/>
                            </a:rPr>
                          </m:ctrlPr>
                        </m:dPr>
                        <m:e>
                          <m:r>
                            <m:rPr>
                              <m:sty m:val="p"/>
                            </m:rPr>
                            <a:rPr lang="en-US">
                              <a:solidFill>
                                <a:srgbClr val="00B050"/>
                              </a:solidFill>
                              <a:latin typeface="Cambria Math" panose="02040503050406030204" pitchFamily="18" charset="0"/>
                              <a:ea typeface="Cambria Math" panose="02040503050406030204" pitchFamily="18" charset="0"/>
                            </a:rPr>
                            <m:t>t</m:t>
                          </m:r>
                        </m:e>
                      </m:d>
                      <m:r>
                        <a:rPr lang="en-US">
                          <a:solidFill>
                            <a:srgbClr val="00B050"/>
                          </a:solidFill>
                          <a:latin typeface="Cambria Math" panose="02040503050406030204" pitchFamily="18" charset="0"/>
                          <a:ea typeface="Cambria Math" panose="02040503050406030204" pitchFamily="18" charset="0"/>
                        </a:rPr>
                        <m:t>=</m:t>
                      </m:r>
                      <m:f>
                        <m:fPr>
                          <m:ctrlPr>
                            <a:rPr lang="en-US" i="1">
                              <a:solidFill>
                                <a:srgbClr val="00B050"/>
                              </a:solidFill>
                              <a:latin typeface="Cambria Math" panose="02040503050406030204" pitchFamily="18" charset="0"/>
                              <a:ea typeface="Cambria Math" panose="02040503050406030204" pitchFamily="18" charset="0"/>
                            </a:rPr>
                          </m:ctrlPr>
                        </m:fPr>
                        <m:num>
                          <m:r>
                            <a:rPr lang="en-US" i="1">
                              <a:solidFill>
                                <a:srgbClr val="00B050"/>
                              </a:solidFill>
                              <a:latin typeface="Cambria Math" panose="02040503050406030204" pitchFamily="18" charset="0"/>
                              <a:ea typeface="Cambria Math" panose="02040503050406030204" pitchFamily="18" charset="0"/>
                            </a:rPr>
                            <m:t>1</m:t>
                          </m:r>
                        </m:num>
                        <m:den>
                          <m:r>
                            <a:rPr lang="en-US" i="1">
                              <a:solidFill>
                                <a:srgbClr val="00B050"/>
                              </a:solidFill>
                              <a:latin typeface="Cambria Math" panose="02040503050406030204" pitchFamily="18" charset="0"/>
                              <a:ea typeface="Cambria Math" panose="02040503050406030204" pitchFamily="18" charset="0"/>
                            </a:rPr>
                            <m:t>2</m:t>
                          </m:r>
                        </m:den>
                      </m:f>
                      <m:sSub>
                        <m:sSubPr>
                          <m:ctrlPr>
                            <a:rPr lang="en-US" i="1">
                              <a:solidFill>
                                <a:srgbClr val="00B050"/>
                              </a:solidFill>
                              <a:latin typeface="Cambria Math" panose="02040503050406030204" pitchFamily="18" charset="0"/>
                            </a:rPr>
                          </m:ctrlPr>
                        </m:sSubPr>
                        <m:e>
                          <m:r>
                            <m:rPr>
                              <m:sty m:val="p"/>
                            </m:rPr>
                            <a:rPr lang="en-US">
                              <a:solidFill>
                                <a:srgbClr val="00B050"/>
                              </a:solidFill>
                              <a:latin typeface="Cambria Math" panose="02040503050406030204" pitchFamily="18" charset="0"/>
                            </a:rPr>
                            <m:t>V</m:t>
                          </m:r>
                        </m:e>
                        <m:sub>
                          <m:r>
                            <m:rPr>
                              <m:sty m:val="p"/>
                            </m:rPr>
                            <a:rPr lang="en-US">
                              <a:solidFill>
                                <a:srgbClr val="00B050"/>
                              </a:solidFill>
                              <a:latin typeface="Cambria Math" panose="02040503050406030204" pitchFamily="18" charset="0"/>
                            </a:rPr>
                            <m:t>m</m:t>
                          </m:r>
                        </m:sub>
                      </m:sSub>
                      <m:sSub>
                        <m:sSubPr>
                          <m:ctrlPr>
                            <a:rPr lang="en-US" i="1">
                              <a:solidFill>
                                <a:srgbClr val="00B050"/>
                              </a:solidFill>
                              <a:latin typeface="Cambria Math" panose="02040503050406030204" pitchFamily="18" charset="0"/>
                            </a:rPr>
                          </m:ctrlPr>
                        </m:sSubPr>
                        <m:e>
                          <m:r>
                            <m:rPr>
                              <m:sty m:val="p"/>
                            </m:rPr>
                            <a:rPr lang="en-US">
                              <a:solidFill>
                                <a:srgbClr val="00B050"/>
                              </a:solidFill>
                              <a:latin typeface="Cambria Math" panose="02040503050406030204" pitchFamily="18" charset="0"/>
                            </a:rPr>
                            <m:t>I</m:t>
                          </m:r>
                        </m:e>
                        <m:sub>
                          <m:r>
                            <m:rPr>
                              <m:sty m:val="p"/>
                            </m:rPr>
                            <a:rPr lang="en-US">
                              <a:solidFill>
                                <a:srgbClr val="00B050"/>
                              </a:solidFill>
                              <a:latin typeface="Cambria Math" panose="02040503050406030204" pitchFamily="18" charset="0"/>
                            </a:rPr>
                            <m:t>m</m:t>
                          </m:r>
                        </m:sub>
                      </m:sSub>
                      <m:func>
                        <m:funcPr>
                          <m:ctrlPr>
                            <a:rPr lang="en-US" i="1">
                              <a:solidFill>
                                <a:srgbClr val="00B050"/>
                              </a:solidFill>
                              <a:latin typeface="Cambria Math" panose="02040503050406030204" pitchFamily="18" charset="0"/>
                            </a:rPr>
                          </m:ctrlPr>
                        </m:funcPr>
                        <m:fName>
                          <m:r>
                            <m:rPr>
                              <m:sty m:val="p"/>
                            </m:rPr>
                            <a:rPr lang="en-US">
                              <a:solidFill>
                                <a:srgbClr val="00B050"/>
                              </a:solidFill>
                              <a:latin typeface="Cambria Math" panose="02040503050406030204" pitchFamily="18" charset="0"/>
                            </a:rPr>
                            <m:t>cos</m:t>
                          </m:r>
                        </m:fName>
                        <m:e>
                          <m:d>
                            <m:dPr>
                              <m:ctrlPr>
                                <a:rPr lang="en-US" i="1">
                                  <a:solidFill>
                                    <a:srgbClr val="00B050"/>
                                  </a:solidFill>
                                  <a:latin typeface="Cambria Math" panose="02040503050406030204" pitchFamily="18" charset="0"/>
                                </a:rPr>
                              </m:ctrlPr>
                            </m:dPr>
                            <m:e>
                              <m:sSub>
                                <m:sSubPr>
                                  <m:ctrlPr>
                                    <a:rPr lang="en-US" i="1">
                                      <a:solidFill>
                                        <a:srgbClr val="00B050"/>
                                      </a:solidFill>
                                      <a:latin typeface="Cambria Math" panose="02040503050406030204" pitchFamily="18" charset="0"/>
                                      <a:ea typeface="Cambria Math" panose="02040503050406030204" pitchFamily="18" charset="0"/>
                                    </a:rPr>
                                  </m:ctrlPr>
                                </m:sSubPr>
                                <m:e>
                                  <m:r>
                                    <m:rPr>
                                      <m:sty m:val="p"/>
                                    </m:rPr>
                                    <a:rPr lang="en-US">
                                      <a:solidFill>
                                        <a:srgbClr val="00B050"/>
                                      </a:solidFill>
                                      <a:latin typeface="Cambria Math" panose="02040503050406030204" pitchFamily="18" charset="0"/>
                                      <a:ea typeface="Cambria Math" panose="02040503050406030204" pitchFamily="18" charset="0"/>
                                    </a:rPr>
                                    <m:t>θ</m:t>
                                  </m:r>
                                </m:e>
                                <m:sub>
                                  <m:r>
                                    <m:rPr>
                                      <m:sty m:val="p"/>
                                    </m:rPr>
                                    <a:rPr lang="en-US">
                                      <a:solidFill>
                                        <a:srgbClr val="00B050"/>
                                      </a:solidFill>
                                      <a:latin typeface="Cambria Math" panose="02040503050406030204" pitchFamily="18" charset="0"/>
                                      <a:ea typeface="Cambria Math" panose="02040503050406030204" pitchFamily="18" charset="0"/>
                                    </a:rPr>
                                    <m:t>v</m:t>
                                  </m:r>
                                </m:sub>
                              </m:sSub>
                              <m:r>
                                <a:rPr lang="en-US" i="1">
                                  <a:solidFill>
                                    <a:srgbClr val="00B050"/>
                                  </a:solidFill>
                                  <a:latin typeface="Cambria Math" panose="02040503050406030204" pitchFamily="18" charset="0"/>
                                  <a:ea typeface="Cambria Math" panose="02040503050406030204" pitchFamily="18" charset="0"/>
                                </a:rPr>
                                <m:t>−</m:t>
                              </m:r>
                              <m:sSub>
                                <m:sSubPr>
                                  <m:ctrlPr>
                                    <a:rPr lang="en-US" i="1">
                                      <a:solidFill>
                                        <a:srgbClr val="00B050"/>
                                      </a:solidFill>
                                      <a:latin typeface="Cambria Math" panose="02040503050406030204" pitchFamily="18" charset="0"/>
                                      <a:ea typeface="Cambria Math" panose="02040503050406030204" pitchFamily="18" charset="0"/>
                                    </a:rPr>
                                  </m:ctrlPr>
                                </m:sSubPr>
                                <m:e>
                                  <m:r>
                                    <m:rPr>
                                      <m:sty m:val="p"/>
                                    </m:rPr>
                                    <a:rPr lang="en-US">
                                      <a:solidFill>
                                        <a:srgbClr val="00B050"/>
                                      </a:solidFill>
                                      <a:latin typeface="Cambria Math" panose="02040503050406030204" pitchFamily="18" charset="0"/>
                                      <a:ea typeface="Cambria Math" panose="02040503050406030204" pitchFamily="18" charset="0"/>
                                    </a:rPr>
                                    <m:t>θ</m:t>
                                  </m:r>
                                </m:e>
                                <m:sub>
                                  <m:r>
                                    <m:rPr>
                                      <m:sty m:val="p"/>
                                    </m:rPr>
                                    <a:rPr lang="en-US">
                                      <a:solidFill>
                                        <a:srgbClr val="00B050"/>
                                      </a:solidFill>
                                      <a:latin typeface="Cambria Math" panose="02040503050406030204" pitchFamily="18" charset="0"/>
                                      <a:ea typeface="Cambria Math" panose="02040503050406030204" pitchFamily="18" charset="0"/>
                                    </a:rPr>
                                    <m:t>i</m:t>
                                  </m:r>
                                </m:sub>
                              </m:sSub>
                            </m:e>
                          </m:d>
                          <m:r>
                            <a:rPr lang="en-US" i="1">
                              <a:solidFill>
                                <a:srgbClr val="00B050"/>
                              </a:solidFill>
                              <a:latin typeface="Cambria Math" panose="02040503050406030204" pitchFamily="18" charset="0"/>
                              <a:ea typeface="Cambria Math" panose="02040503050406030204" pitchFamily="18" charset="0"/>
                            </a:rPr>
                            <m:t>+</m:t>
                          </m:r>
                          <m:f>
                            <m:fPr>
                              <m:ctrlPr>
                                <a:rPr lang="en-US" i="1">
                                  <a:solidFill>
                                    <a:srgbClr val="00B050"/>
                                  </a:solidFill>
                                  <a:latin typeface="Cambria Math" panose="02040503050406030204" pitchFamily="18" charset="0"/>
                                  <a:ea typeface="Cambria Math" panose="02040503050406030204" pitchFamily="18" charset="0"/>
                                </a:rPr>
                              </m:ctrlPr>
                            </m:fPr>
                            <m:num>
                              <m:r>
                                <a:rPr lang="en-US" i="1">
                                  <a:solidFill>
                                    <a:srgbClr val="00B050"/>
                                  </a:solidFill>
                                  <a:latin typeface="Cambria Math" panose="02040503050406030204" pitchFamily="18" charset="0"/>
                                  <a:ea typeface="Cambria Math" panose="02040503050406030204" pitchFamily="18" charset="0"/>
                                </a:rPr>
                                <m:t>1</m:t>
                              </m:r>
                            </m:num>
                            <m:den>
                              <m:r>
                                <a:rPr lang="en-US" i="1">
                                  <a:solidFill>
                                    <a:srgbClr val="00B050"/>
                                  </a:solidFill>
                                  <a:latin typeface="Cambria Math" panose="02040503050406030204" pitchFamily="18" charset="0"/>
                                  <a:ea typeface="Cambria Math" panose="02040503050406030204" pitchFamily="18" charset="0"/>
                                </a:rPr>
                                <m:t>2</m:t>
                              </m:r>
                            </m:den>
                          </m:f>
                          <m:sSub>
                            <m:sSubPr>
                              <m:ctrlPr>
                                <a:rPr lang="en-US" i="1">
                                  <a:solidFill>
                                    <a:srgbClr val="00B050"/>
                                  </a:solidFill>
                                  <a:latin typeface="Cambria Math" panose="02040503050406030204" pitchFamily="18" charset="0"/>
                                </a:rPr>
                              </m:ctrlPr>
                            </m:sSubPr>
                            <m:e>
                              <m:r>
                                <m:rPr>
                                  <m:sty m:val="p"/>
                                </m:rPr>
                                <a:rPr lang="en-US">
                                  <a:solidFill>
                                    <a:srgbClr val="00B050"/>
                                  </a:solidFill>
                                  <a:latin typeface="Cambria Math" panose="02040503050406030204" pitchFamily="18" charset="0"/>
                                </a:rPr>
                                <m:t>V</m:t>
                              </m:r>
                            </m:e>
                            <m:sub>
                              <m:r>
                                <m:rPr>
                                  <m:sty m:val="p"/>
                                </m:rPr>
                                <a:rPr lang="en-US">
                                  <a:solidFill>
                                    <a:srgbClr val="00B050"/>
                                  </a:solidFill>
                                  <a:latin typeface="Cambria Math" panose="02040503050406030204" pitchFamily="18" charset="0"/>
                                </a:rPr>
                                <m:t>m</m:t>
                              </m:r>
                            </m:sub>
                          </m:sSub>
                          <m:sSub>
                            <m:sSubPr>
                              <m:ctrlPr>
                                <a:rPr lang="en-US" i="1">
                                  <a:solidFill>
                                    <a:srgbClr val="00B050"/>
                                  </a:solidFill>
                                  <a:latin typeface="Cambria Math" panose="02040503050406030204" pitchFamily="18" charset="0"/>
                                </a:rPr>
                              </m:ctrlPr>
                            </m:sSubPr>
                            <m:e>
                              <m:r>
                                <m:rPr>
                                  <m:sty m:val="p"/>
                                </m:rPr>
                                <a:rPr lang="en-US">
                                  <a:solidFill>
                                    <a:srgbClr val="00B050"/>
                                  </a:solidFill>
                                  <a:latin typeface="Cambria Math" panose="02040503050406030204" pitchFamily="18" charset="0"/>
                                </a:rPr>
                                <m:t>I</m:t>
                              </m:r>
                            </m:e>
                            <m:sub>
                              <m:r>
                                <m:rPr>
                                  <m:sty m:val="p"/>
                                </m:rPr>
                                <a:rPr lang="en-US">
                                  <a:solidFill>
                                    <a:srgbClr val="00B050"/>
                                  </a:solidFill>
                                  <a:latin typeface="Cambria Math" panose="02040503050406030204" pitchFamily="18" charset="0"/>
                                </a:rPr>
                                <m:t>m</m:t>
                              </m:r>
                            </m:sub>
                          </m:sSub>
                          <m:r>
                            <m:rPr>
                              <m:sty m:val="p"/>
                            </m:rPr>
                            <a:rPr lang="en-US">
                              <a:solidFill>
                                <a:srgbClr val="00B050"/>
                              </a:solidFill>
                              <a:latin typeface="Cambria Math" panose="02040503050406030204" pitchFamily="18" charset="0"/>
                            </a:rPr>
                            <m:t>cos</m:t>
                          </m:r>
                          <m:d>
                            <m:dPr>
                              <m:ctrlPr>
                                <a:rPr lang="en-US" i="1">
                                  <a:solidFill>
                                    <a:srgbClr val="00B050"/>
                                  </a:solidFill>
                                  <a:latin typeface="Cambria Math" panose="02040503050406030204" pitchFamily="18" charset="0"/>
                                </a:rPr>
                              </m:ctrlPr>
                            </m:dPr>
                            <m:e>
                              <m:r>
                                <a:rPr lang="en-US">
                                  <a:solidFill>
                                    <a:srgbClr val="00B050"/>
                                  </a:solidFill>
                                  <a:latin typeface="Cambria Math" panose="02040503050406030204" pitchFamily="18" charset="0"/>
                                </a:rPr>
                                <m:t>4</m:t>
                              </m:r>
                              <m:r>
                                <m:rPr>
                                  <m:sty m:val="p"/>
                                </m:rPr>
                                <a:rPr lang="en-US">
                                  <a:solidFill>
                                    <a:srgbClr val="00B050"/>
                                  </a:solidFill>
                                  <a:latin typeface="Cambria Math" panose="02040503050406030204" pitchFamily="18" charset="0"/>
                                  <a:ea typeface="Cambria Math" panose="02040503050406030204" pitchFamily="18" charset="0"/>
                                </a:rPr>
                                <m:t>πft</m:t>
                              </m:r>
                              <m:r>
                                <a:rPr lang="en-US" i="1">
                                  <a:solidFill>
                                    <a:srgbClr val="00B050"/>
                                  </a:solidFill>
                                  <a:latin typeface="Cambria Math" panose="02040503050406030204" pitchFamily="18" charset="0"/>
                                  <a:ea typeface="Cambria Math" panose="02040503050406030204" pitchFamily="18" charset="0"/>
                                </a:rPr>
                                <m:t>+</m:t>
                              </m:r>
                              <m:sSub>
                                <m:sSubPr>
                                  <m:ctrlPr>
                                    <a:rPr lang="en-US" i="1">
                                      <a:solidFill>
                                        <a:srgbClr val="00B050"/>
                                      </a:solidFill>
                                      <a:latin typeface="Cambria Math" panose="02040503050406030204" pitchFamily="18" charset="0"/>
                                      <a:ea typeface="Cambria Math" panose="02040503050406030204" pitchFamily="18" charset="0"/>
                                    </a:rPr>
                                  </m:ctrlPr>
                                </m:sSubPr>
                                <m:e>
                                  <m:r>
                                    <m:rPr>
                                      <m:sty m:val="p"/>
                                    </m:rPr>
                                    <a:rPr lang="en-US">
                                      <a:solidFill>
                                        <a:srgbClr val="00B050"/>
                                      </a:solidFill>
                                      <a:latin typeface="Cambria Math" panose="02040503050406030204" pitchFamily="18" charset="0"/>
                                      <a:ea typeface="Cambria Math" panose="02040503050406030204" pitchFamily="18" charset="0"/>
                                    </a:rPr>
                                    <m:t>θ</m:t>
                                  </m:r>
                                </m:e>
                                <m:sub>
                                  <m:r>
                                    <m:rPr>
                                      <m:sty m:val="p"/>
                                    </m:rPr>
                                    <a:rPr lang="en-US">
                                      <a:solidFill>
                                        <a:srgbClr val="00B050"/>
                                      </a:solidFill>
                                      <a:latin typeface="Cambria Math" panose="02040503050406030204" pitchFamily="18" charset="0"/>
                                      <a:ea typeface="Cambria Math" panose="02040503050406030204" pitchFamily="18" charset="0"/>
                                    </a:rPr>
                                    <m:t>v</m:t>
                                  </m:r>
                                </m:sub>
                              </m:sSub>
                              <m:r>
                                <a:rPr lang="en-US" i="1">
                                  <a:solidFill>
                                    <a:srgbClr val="00B050"/>
                                  </a:solidFill>
                                  <a:latin typeface="Cambria Math" panose="02040503050406030204" pitchFamily="18" charset="0"/>
                                  <a:ea typeface="Cambria Math" panose="02040503050406030204" pitchFamily="18" charset="0"/>
                                </a:rPr>
                                <m:t>+</m:t>
                              </m:r>
                              <m:sSub>
                                <m:sSubPr>
                                  <m:ctrlPr>
                                    <a:rPr lang="en-US" i="1">
                                      <a:solidFill>
                                        <a:srgbClr val="00B050"/>
                                      </a:solidFill>
                                      <a:latin typeface="Cambria Math" panose="02040503050406030204" pitchFamily="18" charset="0"/>
                                      <a:ea typeface="Cambria Math" panose="02040503050406030204" pitchFamily="18" charset="0"/>
                                    </a:rPr>
                                  </m:ctrlPr>
                                </m:sSubPr>
                                <m:e>
                                  <m:r>
                                    <m:rPr>
                                      <m:sty m:val="p"/>
                                    </m:rPr>
                                    <a:rPr lang="en-US">
                                      <a:solidFill>
                                        <a:srgbClr val="00B050"/>
                                      </a:solidFill>
                                      <a:latin typeface="Cambria Math" panose="02040503050406030204" pitchFamily="18" charset="0"/>
                                      <a:ea typeface="Cambria Math" panose="02040503050406030204" pitchFamily="18" charset="0"/>
                                    </a:rPr>
                                    <m:t>θ</m:t>
                                  </m:r>
                                </m:e>
                                <m:sub>
                                  <m:r>
                                    <m:rPr>
                                      <m:sty m:val="p"/>
                                    </m:rPr>
                                    <a:rPr lang="en-US">
                                      <a:solidFill>
                                        <a:srgbClr val="00B050"/>
                                      </a:solidFill>
                                      <a:latin typeface="Cambria Math" panose="02040503050406030204" pitchFamily="18" charset="0"/>
                                      <a:ea typeface="Cambria Math" panose="02040503050406030204" pitchFamily="18" charset="0"/>
                                    </a:rPr>
                                    <m:t>i</m:t>
                                  </m:r>
                                </m:sub>
                              </m:sSub>
                            </m:e>
                          </m:d>
                        </m:e>
                      </m:func>
                      <m:r>
                        <a:rPr lang="en-US" b="0" i="1" smtClean="0">
                          <a:solidFill>
                            <a:schemeClr val="bg1"/>
                          </a:solidFill>
                          <a:latin typeface="Cambria Math" panose="02040503050406030204" pitchFamily="18" charset="0"/>
                          <a:ea typeface="Cambria Math" panose="02040503050406030204" pitchFamily="18" charset="0"/>
                        </a:rPr>
                        <m:t>.</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a:solidFill>
                            <a:schemeClr val="bg1"/>
                          </a:solidFill>
                          <a:latin typeface="Cambria Math" panose="02040503050406030204" pitchFamily="18" charset="0"/>
                          <a:ea typeface="Cambria Math" panose="02040503050406030204" pitchFamily="18" charset="0"/>
                        </a:rPr>
                        <m:t>P</m:t>
                      </m:r>
                      <m:r>
                        <a:rPr lang="en-US">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1</m:t>
                          </m:r>
                        </m:num>
                        <m:den>
                          <m:r>
                            <a:rPr lang="en-US" i="1">
                              <a:solidFill>
                                <a:schemeClr val="bg1"/>
                              </a:solidFill>
                              <a:latin typeface="Cambria Math" panose="02040503050406030204" pitchFamily="18" charset="0"/>
                              <a:ea typeface="Cambria Math" panose="02040503050406030204" pitchFamily="18" charset="0"/>
                            </a:rPr>
                            <m:t>2</m:t>
                          </m:r>
                        </m:den>
                      </m:f>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V</m:t>
                          </m:r>
                        </m:e>
                        <m:sub>
                          <m:r>
                            <m:rPr>
                              <m:sty m:val="p"/>
                            </m:rPr>
                            <a:rPr lang="en-US">
                              <a:solidFill>
                                <a:schemeClr val="bg1"/>
                              </a:solidFill>
                              <a:latin typeface="Cambria Math" panose="02040503050406030204" pitchFamily="18" charset="0"/>
                            </a:rPr>
                            <m:t>m</m:t>
                          </m:r>
                        </m:sub>
                      </m:sSub>
                      <m:sSub>
                        <m:sSubPr>
                          <m:ctrlPr>
                            <a:rPr lang="en-US" i="1">
                              <a:solidFill>
                                <a:schemeClr val="bg1"/>
                              </a:solidFill>
                              <a:latin typeface="Cambria Math" panose="02040503050406030204" pitchFamily="18" charset="0"/>
                            </a:rPr>
                          </m:ctrlPr>
                        </m:sSubPr>
                        <m:e>
                          <m:r>
                            <m:rPr>
                              <m:sty m:val="p"/>
                            </m:rPr>
                            <a:rPr lang="en-US">
                              <a:solidFill>
                                <a:schemeClr val="bg1"/>
                              </a:solidFill>
                              <a:latin typeface="Cambria Math" panose="02040503050406030204" pitchFamily="18" charset="0"/>
                            </a:rPr>
                            <m:t>I</m:t>
                          </m:r>
                        </m:e>
                        <m:sub>
                          <m:r>
                            <m:rPr>
                              <m:sty m:val="p"/>
                            </m:rPr>
                            <a:rPr lang="en-US">
                              <a:solidFill>
                                <a:schemeClr val="bg1"/>
                              </a:solidFill>
                              <a:latin typeface="Cambria Math" panose="02040503050406030204" pitchFamily="18" charset="0"/>
                            </a:rPr>
                            <m:t>m</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v</m:t>
                                  </m:r>
                                </m:sub>
                              </m:sSub>
                              <m:r>
                                <a:rPr lang="en-US" i="1">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θ</m:t>
                                  </m:r>
                                </m:e>
                                <m:sub>
                                  <m:r>
                                    <m:rPr>
                                      <m:sty m:val="p"/>
                                    </m:rPr>
                                    <a:rPr lang="en-US">
                                      <a:solidFill>
                                        <a:schemeClr val="bg1"/>
                                      </a:solidFill>
                                      <a:latin typeface="Cambria Math" panose="02040503050406030204" pitchFamily="18" charset="0"/>
                                      <a:ea typeface="Cambria Math" panose="02040503050406030204" pitchFamily="18" charset="0"/>
                                    </a:rPr>
                                    <m:t>i</m:t>
                                  </m:r>
                                </m:sub>
                              </m:sSub>
                            </m:e>
                          </m:d>
                          <m:r>
                            <a:rPr lang="en-US" i="1">
                              <a:solidFill>
                                <a:schemeClr val="bg1"/>
                              </a:solidFill>
                              <a:latin typeface="Cambria Math" panose="02040503050406030204" pitchFamily="18" charset="0"/>
                              <a:ea typeface="Cambria Math" panose="02040503050406030204" pitchFamily="18" charset="0"/>
                            </a:rPr>
                            <m:t>.</m:t>
                          </m:r>
                        </m:e>
                      </m:func>
                    </m:oMath>
                  </m:oMathPara>
                </a14:m>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a:p>
                <a:endParaRPr lang="en-US" dirty="0">
                  <a:solidFill>
                    <a:schemeClr val="bg1"/>
                  </a:solidFill>
                  <a:latin typeface="+mn-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52761" y="645314"/>
                <a:ext cx="11363418" cy="6150915"/>
              </a:xfrm>
              <a:prstGeom prst="rect">
                <a:avLst/>
              </a:prstGeom>
              <a:blipFill>
                <a:blip r:embed="rId2"/>
                <a:stretch>
                  <a:fillRect/>
                </a:stretch>
              </a:blipFill>
              <a:ln w="57150">
                <a:solidFill>
                  <a:schemeClr val="accent1"/>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5BEFE9D5-0249-4C6D-8267-EC32FA04E425}"/>
              </a:ext>
            </a:extLst>
          </p:cNvPr>
          <p:cNvSpPr txBox="1"/>
          <p:nvPr/>
        </p:nvSpPr>
        <p:spPr>
          <a:xfrm>
            <a:off x="9627720" y="3351439"/>
            <a:ext cx="1592615" cy="369332"/>
          </a:xfrm>
          <a:prstGeom prst="rect">
            <a:avLst/>
          </a:prstGeom>
          <a:noFill/>
        </p:spPr>
        <p:txBody>
          <a:bodyPr wrap="none" rtlCol="0">
            <a:spAutoFit/>
          </a:bodyPr>
          <a:lstStyle/>
          <a:p>
            <a:r>
              <a:rPr lang="en-US" dirty="0">
                <a:solidFill>
                  <a:schemeClr val="bg1"/>
                </a:solidFill>
                <a:latin typeface="+mn-lt"/>
              </a:rPr>
              <a:t>Poll Questions</a:t>
            </a:r>
          </a:p>
        </p:txBody>
      </p:sp>
      <p:pic>
        <p:nvPicPr>
          <p:cNvPr id="7" name="Picture 6">
            <a:extLst>
              <a:ext uri="{FF2B5EF4-FFF2-40B4-BE49-F238E27FC236}">
                <a16:creationId xmlns:a16="http://schemas.microsoft.com/office/drawing/2014/main" id="{B9290B9F-FD98-4DCD-89FC-0EE70965B102}"/>
              </a:ext>
            </a:extLst>
          </p:cNvPr>
          <p:cNvPicPr>
            <a:picLocks noChangeAspect="1"/>
          </p:cNvPicPr>
          <p:nvPr/>
        </p:nvPicPr>
        <p:blipFill>
          <a:blip r:embed="rId3"/>
          <a:stretch>
            <a:fillRect/>
          </a:stretch>
        </p:blipFill>
        <p:spPr>
          <a:xfrm>
            <a:off x="2265820" y="1326140"/>
            <a:ext cx="7266649" cy="5311284"/>
          </a:xfrm>
          <a:prstGeom prst="rect">
            <a:avLst/>
          </a:prstGeom>
        </p:spPr>
      </p:pic>
    </p:spTree>
    <p:extLst>
      <p:ext uri="{BB962C8B-B14F-4D97-AF65-F5344CB8AC3E}">
        <p14:creationId xmlns:p14="http://schemas.microsoft.com/office/powerpoint/2010/main" val="2129865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Grp="1" noChangeArrowheads="1"/>
          </p:cNvSpPr>
          <p:nvPr>
            <p:ph type="title"/>
          </p:nvPr>
        </p:nvSpPr>
        <p:spPr>
          <a:xfrm>
            <a:off x="1968888" y="8879"/>
            <a:ext cx="8275320" cy="680826"/>
          </a:xfrm>
        </p:spPr>
        <p:txBody>
          <a:bodyPr>
            <a:noAutofit/>
          </a:bodyPr>
          <a:lstStyle/>
          <a:p>
            <a:r>
              <a:rPr lang="en-US" altLang="en-US" sz="4000" dirty="0"/>
              <a:t>Effective Value of AC Voltage or Current</a:t>
            </a:r>
          </a:p>
        </p:txBody>
      </p:sp>
      <mc:AlternateContent xmlns:mc="http://schemas.openxmlformats.org/markup-compatibility/2006" xmlns:a14="http://schemas.microsoft.com/office/drawing/2010/main">
        <mc:Choice Requires="a14">
          <p:sp>
            <p:nvSpPr>
              <p:cNvPr id="2" name="TextBox 1"/>
              <p:cNvSpPr txBox="1"/>
              <p:nvPr/>
            </p:nvSpPr>
            <p:spPr>
              <a:xfrm>
                <a:off x="218587" y="711307"/>
                <a:ext cx="11810656" cy="6040436"/>
              </a:xfrm>
              <a:prstGeom prst="rect">
                <a:avLst/>
              </a:prstGeom>
              <a:solidFill>
                <a:schemeClr val="tx1">
                  <a:lumMod val="95000"/>
                </a:schemeClr>
              </a:solidFill>
              <a:ln w="57150">
                <a:solidFill>
                  <a:schemeClr val="accent1"/>
                </a:solidFill>
              </a:ln>
            </p:spPr>
            <p:txBody>
              <a:bodyPr wrap="square" rtlCol="0">
                <a:spAutoFit/>
              </a:bodyPr>
              <a:lstStyle/>
              <a:p>
                <a:pPr marL="285750" indent="-285750">
                  <a:buFont typeface="Arial" panose="020B0604020202020204" pitchFamily="34" charset="0"/>
                  <a:buChar char="•"/>
                </a:pPr>
                <a:r>
                  <a:rPr lang="en-US" dirty="0">
                    <a:solidFill>
                      <a:schemeClr val="bg1"/>
                    </a:solidFill>
                    <a:latin typeface="+mn-lt"/>
                  </a:rPr>
                  <a:t>Effective value of an AC voltage or current</a:t>
                </a:r>
              </a:p>
              <a:p>
                <a:r>
                  <a:rPr lang="en-US" dirty="0">
                    <a:solidFill>
                      <a:schemeClr val="bg1"/>
                    </a:solidFill>
                    <a:latin typeface="+mn-lt"/>
                  </a:rPr>
                  <a:t>is the DC voltage or current resulting in the same</a:t>
                </a:r>
              </a:p>
              <a:p>
                <a:r>
                  <a:rPr lang="en-US" dirty="0">
                    <a:solidFill>
                      <a:schemeClr val="bg1"/>
                    </a:solidFill>
                    <a:latin typeface="+mn-lt"/>
                  </a:rPr>
                  <a:t>average power.</a:t>
                </a:r>
              </a:p>
              <a:p>
                <a:pPr marL="285750" indent="-285750">
                  <a:buFont typeface="Arial" panose="020B0604020202020204" pitchFamily="34" charset="0"/>
                  <a:buChar char="•"/>
                </a:pPr>
                <a:endParaRPr lang="en-US" dirty="0">
                  <a:solidFill>
                    <a:schemeClr val="bg1"/>
                  </a:solidFill>
                  <a:latin typeface="+mn-lt"/>
                </a:endParaRPr>
              </a:p>
              <a:p>
                <a:pPr marL="285750" indent="-285750">
                  <a:buFont typeface="Arial" panose="020B0604020202020204" pitchFamily="34" charset="0"/>
                  <a:buChar char="•"/>
                </a:pPr>
                <a:endParaRPr lang="en-US" dirty="0">
                  <a:solidFill>
                    <a:schemeClr val="bg1"/>
                  </a:solidFill>
                  <a:latin typeface="+mn-lt"/>
                </a:endParaRPr>
              </a:p>
              <a:p>
                <a:pPr marL="285750" indent="-285750">
                  <a:buFont typeface="Arial" panose="020B0604020202020204" pitchFamily="34" charset="0"/>
                  <a:buChar char="•"/>
                </a:pPr>
                <a:r>
                  <a:rPr lang="en-US" dirty="0">
                    <a:solidFill>
                      <a:schemeClr val="bg1"/>
                    </a:solidFill>
                    <a:latin typeface="+mn-lt"/>
                  </a:rPr>
                  <a:t>Average power dissipated by the resistor in the above ac circuit is: </a:t>
                </a:r>
              </a:p>
              <a:p>
                <a:pPr marL="285750" indent="-285750">
                  <a:buFont typeface="Arial" panose="020B0604020202020204" pitchFamily="34" charset="0"/>
                  <a:buChar char="•"/>
                </a:pPr>
                <a:endParaRPr lang="en-US" dirty="0">
                  <a:solidFill>
                    <a:schemeClr val="bg1"/>
                  </a:solidFill>
                  <a:latin typeface="+mn-lt"/>
                </a:endParaRPr>
              </a:p>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P</m:t>
                          </m:r>
                        </m:e>
                        <m:sub>
                          <m:r>
                            <m:rPr>
                              <m:sty m:val="p"/>
                            </m:rPr>
                            <a:rPr lang="en-US" b="0" i="0" smtClean="0">
                              <a:solidFill>
                                <a:schemeClr val="bg1"/>
                              </a:solidFill>
                              <a:latin typeface="Cambria Math" panose="02040503050406030204" pitchFamily="18" charset="0"/>
                              <a:ea typeface="Cambria Math" panose="02040503050406030204" pitchFamily="18" charset="0"/>
                            </a:rPr>
                            <m:t>AC</m:t>
                          </m:r>
                        </m:sub>
                      </m:sSub>
                      <m:r>
                        <a:rPr lang="en-US">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a:solidFill>
                                <a:schemeClr val="bg1"/>
                              </a:solidFill>
                              <a:latin typeface="Cambria Math" panose="02040503050406030204" pitchFamily="18" charset="0"/>
                              <a:ea typeface="Cambria Math" panose="02040503050406030204" pitchFamily="18" charset="0"/>
                            </a:rPr>
                            <m:t>1</m:t>
                          </m:r>
                        </m:num>
                        <m:den>
                          <m:r>
                            <m:rPr>
                              <m:sty m:val="p"/>
                            </m:rPr>
                            <a:rPr lang="en-US">
                              <a:solidFill>
                                <a:schemeClr val="bg1"/>
                              </a:solidFill>
                              <a:latin typeface="Cambria Math" panose="02040503050406030204" pitchFamily="18" charset="0"/>
                              <a:ea typeface="Cambria Math" panose="02040503050406030204" pitchFamily="18" charset="0"/>
                            </a:rPr>
                            <m:t>T</m:t>
                          </m:r>
                        </m:den>
                      </m:f>
                      <m:nary>
                        <m:naryPr>
                          <m:ctrlPr>
                            <a:rPr lang="en-US" i="1">
                              <a:solidFill>
                                <a:schemeClr val="bg1"/>
                              </a:solidFill>
                              <a:latin typeface="Cambria Math" panose="02040503050406030204" pitchFamily="18" charset="0"/>
                              <a:ea typeface="Cambria Math" panose="02040503050406030204" pitchFamily="18" charset="0"/>
                            </a:rPr>
                          </m:ctrlPr>
                        </m:naryPr>
                        <m:sub>
                          <m:r>
                            <m:rPr>
                              <m:brk m:alnAt="23"/>
                            </m:rPr>
                            <a:rPr lang="en-US" i="1">
                              <a:solidFill>
                                <a:schemeClr val="bg1"/>
                              </a:solidFill>
                              <a:latin typeface="Cambria Math" panose="02040503050406030204" pitchFamily="18" charset="0"/>
                              <a:ea typeface="Cambria Math" panose="02040503050406030204" pitchFamily="18" charset="0"/>
                            </a:rPr>
                            <m:t>0</m:t>
                          </m:r>
                        </m:sub>
                        <m:sup>
                          <m:r>
                            <m:rPr>
                              <m:sty m:val="p"/>
                            </m:rPr>
                            <a:rPr lang="en-US">
                              <a:solidFill>
                                <a:schemeClr val="bg1"/>
                              </a:solidFill>
                              <a:latin typeface="Cambria Math" panose="02040503050406030204" pitchFamily="18" charset="0"/>
                              <a:ea typeface="Cambria Math" panose="02040503050406030204" pitchFamily="18" charset="0"/>
                            </a:rPr>
                            <m:t>T</m:t>
                          </m:r>
                        </m:sup>
                        <m:e>
                          <m:sSup>
                            <m:sSupPr>
                              <m:ctrlPr>
                                <a:rPr lang="en-US" i="1" smtClean="0">
                                  <a:solidFill>
                                    <a:schemeClr val="bg1"/>
                                  </a:solidFill>
                                  <a:latin typeface="Cambria Math" panose="02040503050406030204" pitchFamily="18" charset="0"/>
                                  <a:ea typeface="Cambria Math" panose="02040503050406030204" pitchFamily="18" charset="0"/>
                                </a:rPr>
                              </m:ctrlPr>
                            </m:sSupPr>
                            <m:e>
                              <m:r>
                                <m:rPr>
                                  <m:sty m:val="p"/>
                                </m:rPr>
                                <a:rPr lang="en-US" b="0" i="0" smtClean="0">
                                  <a:solidFill>
                                    <a:schemeClr val="bg1"/>
                                  </a:solidFill>
                                  <a:latin typeface="Cambria Math" panose="02040503050406030204" pitchFamily="18" charset="0"/>
                                  <a:ea typeface="Cambria Math" panose="02040503050406030204" pitchFamily="18" charset="0"/>
                                </a:rPr>
                                <m:t>i</m:t>
                              </m:r>
                            </m:e>
                            <m:sup>
                              <m:r>
                                <a:rPr lang="en-US" b="0" i="0" smtClean="0">
                                  <a:solidFill>
                                    <a:schemeClr val="bg1"/>
                                  </a:solidFill>
                                  <a:latin typeface="Cambria Math" panose="02040503050406030204" pitchFamily="18" charset="0"/>
                                  <a:ea typeface="Cambria Math" panose="02040503050406030204" pitchFamily="18" charset="0"/>
                                </a:rPr>
                                <m:t>2</m:t>
                              </m:r>
                            </m:sup>
                          </m:sSup>
                          <m:d>
                            <m:dPr>
                              <m:ctrlPr>
                                <a:rPr lang="en-US" i="1" smtClean="0">
                                  <a:solidFill>
                                    <a:schemeClr val="bg1"/>
                                  </a:solidFill>
                                  <a:latin typeface="Cambria Math" panose="02040503050406030204" pitchFamily="18" charset="0"/>
                                  <a:ea typeface="Cambria Math" panose="02040503050406030204" pitchFamily="18" charset="0"/>
                                </a:rPr>
                              </m:ctrlPr>
                            </m:dPr>
                            <m:e>
                              <m:r>
                                <m:rPr>
                                  <m:sty m:val="p"/>
                                </m:rPr>
                                <a:rPr lang="en-US" b="0" i="0" smtClean="0">
                                  <a:solidFill>
                                    <a:schemeClr val="bg1"/>
                                  </a:solidFill>
                                  <a:latin typeface="Cambria Math" panose="02040503050406030204" pitchFamily="18" charset="0"/>
                                  <a:ea typeface="Cambria Math" panose="02040503050406030204" pitchFamily="18" charset="0"/>
                                </a:rPr>
                                <m:t>t</m:t>
                              </m:r>
                            </m:e>
                          </m:d>
                          <m:r>
                            <m:rPr>
                              <m:sty m:val="p"/>
                            </m:rPr>
                            <a:rPr lang="en-US" b="0" i="0" smtClean="0">
                              <a:solidFill>
                                <a:schemeClr val="bg1"/>
                              </a:solidFill>
                              <a:latin typeface="Cambria Math" panose="02040503050406030204" pitchFamily="18" charset="0"/>
                              <a:ea typeface="Cambria Math" panose="02040503050406030204" pitchFamily="18" charset="0"/>
                            </a:rPr>
                            <m:t>R</m:t>
                          </m:r>
                          <m:r>
                            <m:rPr>
                              <m:sty m:val="p"/>
                            </m:rPr>
                            <a:rPr lang="en-US">
                              <a:solidFill>
                                <a:schemeClr val="bg1"/>
                              </a:solidFill>
                              <a:latin typeface="Cambria Math" panose="02040503050406030204" pitchFamily="18" charset="0"/>
                              <a:ea typeface="Cambria Math" panose="02040503050406030204" pitchFamily="18" charset="0"/>
                            </a:rPr>
                            <m:t>dt</m:t>
                          </m:r>
                          <m:r>
                            <a:rPr lang="en-US" b="0" i="0" smtClean="0">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m:rPr>
                                  <m:sty m:val="p"/>
                                </m:rPr>
                                <a:rPr lang="en-US" b="0" i="0" smtClean="0">
                                  <a:solidFill>
                                    <a:schemeClr val="bg1"/>
                                  </a:solidFill>
                                  <a:latin typeface="Cambria Math" panose="02040503050406030204" pitchFamily="18" charset="0"/>
                                  <a:ea typeface="Cambria Math" panose="02040503050406030204" pitchFamily="18" charset="0"/>
                                </a:rPr>
                                <m:t>R</m:t>
                              </m:r>
                            </m:num>
                            <m:den>
                              <m:r>
                                <m:rPr>
                                  <m:sty m:val="p"/>
                                </m:rPr>
                                <a:rPr lang="en-US">
                                  <a:solidFill>
                                    <a:schemeClr val="bg1"/>
                                  </a:solidFill>
                                  <a:latin typeface="Cambria Math" panose="02040503050406030204" pitchFamily="18" charset="0"/>
                                  <a:ea typeface="Cambria Math" panose="02040503050406030204" pitchFamily="18" charset="0"/>
                                </a:rPr>
                                <m:t>T</m:t>
                              </m:r>
                            </m:den>
                          </m:f>
                          <m:nary>
                            <m:naryPr>
                              <m:ctrlPr>
                                <a:rPr lang="en-US" i="1">
                                  <a:solidFill>
                                    <a:schemeClr val="bg1"/>
                                  </a:solidFill>
                                  <a:latin typeface="Cambria Math" panose="02040503050406030204" pitchFamily="18" charset="0"/>
                                  <a:ea typeface="Cambria Math" panose="02040503050406030204" pitchFamily="18" charset="0"/>
                                </a:rPr>
                              </m:ctrlPr>
                            </m:naryPr>
                            <m:sub>
                              <m:r>
                                <m:rPr>
                                  <m:brk m:alnAt="23"/>
                                </m:rPr>
                                <a:rPr lang="en-US" i="1">
                                  <a:solidFill>
                                    <a:schemeClr val="bg1"/>
                                  </a:solidFill>
                                  <a:latin typeface="Cambria Math" panose="02040503050406030204" pitchFamily="18" charset="0"/>
                                  <a:ea typeface="Cambria Math" panose="02040503050406030204" pitchFamily="18" charset="0"/>
                                </a:rPr>
                                <m:t>0</m:t>
                              </m:r>
                            </m:sub>
                            <m:sup>
                              <m:r>
                                <m:rPr>
                                  <m:sty m:val="p"/>
                                </m:rPr>
                                <a:rPr lang="en-US">
                                  <a:solidFill>
                                    <a:schemeClr val="bg1"/>
                                  </a:solidFill>
                                  <a:latin typeface="Cambria Math" panose="02040503050406030204" pitchFamily="18" charset="0"/>
                                  <a:ea typeface="Cambria Math" panose="02040503050406030204" pitchFamily="18" charset="0"/>
                                </a:rPr>
                                <m:t>T</m:t>
                              </m:r>
                            </m:sup>
                            <m:e>
                              <m:sSup>
                                <m:sSupPr>
                                  <m:ctrlPr>
                                    <a:rPr lang="en-US" i="1">
                                      <a:solidFill>
                                        <a:schemeClr val="bg1"/>
                                      </a:solidFill>
                                      <a:latin typeface="Cambria Math" panose="02040503050406030204" pitchFamily="18" charset="0"/>
                                      <a:ea typeface="Cambria Math" panose="02040503050406030204" pitchFamily="18" charset="0"/>
                                    </a:rPr>
                                  </m:ctrlPr>
                                </m:sSupPr>
                                <m:e>
                                  <m:r>
                                    <m:rPr>
                                      <m:sty m:val="p"/>
                                    </m:rPr>
                                    <a:rPr lang="en-US">
                                      <a:solidFill>
                                        <a:schemeClr val="bg1"/>
                                      </a:solidFill>
                                      <a:latin typeface="Cambria Math" panose="02040503050406030204" pitchFamily="18" charset="0"/>
                                      <a:ea typeface="Cambria Math" panose="02040503050406030204" pitchFamily="18" charset="0"/>
                                    </a:rPr>
                                    <m:t>i</m:t>
                                  </m:r>
                                </m:e>
                                <m:sup>
                                  <m:r>
                                    <a:rPr lang="en-US">
                                      <a:solidFill>
                                        <a:schemeClr val="bg1"/>
                                      </a:solidFill>
                                      <a:latin typeface="Cambria Math" panose="02040503050406030204" pitchFamily="18" charset="0"/>
                                      <a:ea typeface="Cambria Math" panose="02040503050406030204" pitchFamily="18" charset="0"/>
                                    </a:rPr>
                                    <m:t>2</m:t>
                                  </m:r>
                                </m:sup>
                              </m:sSup>
                              <m:d>
                                <m:dPr>
                                  <m:ctrlPr>
                                    <a:rPr lang="en-US" i="1">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t</m:t>
                                  </m:r>
                                </m:e>
                              </m:d>
                              <m:r>
                                <m:rPr>
                                  <m:sty m:val="p"/>
                                </m:rPr>
                                <a:rPr lang="en-US">
                                  <a:solidFill>
                                    <a:schemeClr val="bg1"/>
                                  </a:solidFill>
                                  <a:latin typeface="Cambria Math" panose="02040503050406030204" pitchFamily="18" charset="0"/>
                                  <a:ea typeface="Cambria Math" panose="02040503050406030204" pitchFamily="18" charset="0"/>
                                </a:rPr>
                                <m:t>dt</m:t>
                              </m:r>
                            </m:e>
                          </m:nary>
                        </m:e>
                      </m:nary>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b="0" i="0" dirty="0">
                  <a:solidFill>
                    <a:schemeClr val="bg1"/>
                  </a:solidFill>
                  <a:latin typeface="Cambria Math" panose="02040503050406030204" pitchFamily="18" charset="0"/>
                  <a:ea typeface="Cambria Math" panose="02040503050406030204" pitchFamily="18" charset="0"/>
                </a:endParaRP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mn-lt"/>
                  </a:rPr>
                  <a:t>Average power dissipated by the resistor in the above DC circuit is: </a:t>
                </a:r>
              </a:p>
              <a:p>
                <a:pPr marL="285750" indent="-285750">
                  <a:buFont typeface="Arial" panose="020B0604020202020204" pitchFamily="34" charset="0"/>
                  <a:buChar char="•"/>
                </a:pPr>
                <a:endParaRPr lang="en-US" dirty="0">
                  <a:solidFill>
                    <a:schemeClr val="bg1"/>
                  </a:solidFill>
                  <a:latin typeface="+mn-lt"/>
                </a:endParaRPr>
              </a:p>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P</m:t>
                          </m:r>
                        </m:e>
                        <m:sub>
                          <m:r>
                            <m:rPr>
                              <m:sty m:val="p"/>
                            </m:rPr>
                            <a:rPr lang="en-US" b="0" i="0" smtClean="0">
                              <a:solidFill>
                                <a:schemeClr val="bg1"/>
                              </a:solidFill>
                              <a:latin typeface="Cambria Math" panose="02040503050406030204" pitchFamily="18" charset="0"/>
                              <a:ea typeface="Cambria Math" panose="02040503050406030204" pitchFamily="18" charset="0"/>
                            </a:rPr>
                            <m:t>DC</m:t>
                          </m:r>
                        </m:sub>
                      </m:sSub>
                      <m:r>
                        <a:rPr lang="en-US">
                          <a:solidFill>
                            <a:schemeClr val="bg1"/>
                          </a:solidFill>
                          <a:latin typeface="Cambria Math" panose="02040503050406030204" pitchFamily="18" charset="0"/>
                          <a:ea typeface="Cambria Math" panose="02040503050406030204" pitchFamily="18" charset="0"/>
                        </a:rPr>
                        <m:t>=</m:t>
                      </m:r>
                      <m:sSubSup>
                        <m:sSubSupPr>
                          <m:ctrlPr>
                            <a:rPr lang="en-US" i="1" smtClean="0">
                              <a:solidFill>
                                <a:schemeClr val="bg1"/>
                              </a:solidFill>
                              <a:latin typeface="Cambria Math" panose="02040503050406030204" pitchFamily="18" charset="0"/>
                              <a:ea typeface="Cambria Math" panose="02040503050406030204" pitchFamily="18" charset="0"/>
                            </a:rPr>
                          </m:ctrlPr>
                        </m:sSubSupPr>
                        <m:e>
                          <m:r>
                            <m:rPr>
                              <m:sty m:val="p"/>
                            </m:rPr>
                            <a:rPr lang="en-US" b="0" i="0" smtClean="0">
                              <a:solidFill>
                                <a:schemeClr val="bg1"/>
                              </a:solidFill>
                              <a:latin typeface="Cambria Math" panose="02040503050406030204" pitchFamily="18" charset="0"/>
                              <a:ea typeface="Cambria Math" panose="02040503050406030204" pitchFamily="18"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rPr>
                            <m:t>eff</m:t>
                          </m:r>
                        </m:sub>
                        <m:sup>
                          <m:r>
                            <a:rPr lang="en-US" b="0" i="0" smtClean="0">
                              <a:solidFill>
                                <a:schemeClr val="bg1"/>
                              </a:solidFill>
                              <a:latin typeface="Cambria Math" panose="02040503050406030204" pitchFamily="18" charset="0"/>
                              <a:ea typeface="Cambria Math" panose="02040503050406030204" pitchFamily="18" charset="0"/>
                            </a:rPr>
                            <m:t>2</m:t>
                          </m:r>
                        </m:sup>
                      </m:sSubSup>
                      <m:r>
                        <m:rPr>
                          <m:sty m:val="p"/>
                        </m:rPr>
                        <a:rPr lang="en-US" b="0" i="0" smtClean="0">
                          <a:solidFill>
                            <a:schemeClr val="bg1"/>
                          </a:solidFill>
                          <a:latin typeface="Cambria Math" panose="02040503050406030204" pitchFamily="18" charset="0"/>
                          <a:ea typeface="Cambria Math" panose="02040503050406030204" pitchFamily="18" charset="0"/>
                        </a:rPr>
                        <m:t>R</m:t>
                      </m:r>
                      <m:r>
                        <a:rPr lang="en-US" i="1">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Cambria Math" panose="02040503050406030204" pitchFamily="18" charset="0"/>
                  <a:ea typeface="Cambria Math" panose="02040503050406030204" pitchFamily="18" charset="0"/>
                </a:endParaRP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Setting </a:t>
                </a:r>
                <a14:m>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P</m:t>
                        </m:r>
                      </m:e>
                      <m:sub>
                        <m:r>
                          <m:rPr>
                            <m:sty m:val="p"/>
                          </m:rPr>
                          <a:rPr lang="en-US" b="0" i="0" smtClean="0">
                            <a:solidFill>
                              <a:schemeClr val="bg1"/>
                            </a:solidFill>
                            <a:latin typeface="Cambria Math" panose="02040503050406030204" pitchFamily="18" charset="0"/>
                            <a:ea typeface="Cambria Math" panose="02040503050406030204" pitchFamily="18" charset="0"/>
                          </a:rPr>
                          <m:t>AC</m:t>
                        </m:r>
                      </m:sub>
                    </m:sSub>
                    <m:r>
                      <a:rPr lang="en-US">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P</m:t>
                        </m:r>
                      </m:e>
                      <m:sub>
                        <m:r>
                          <m:rPr>
                            <m:sty m:val="p"/>
                          </m:rPr>
                          <a:rPr lang="en-US" b="0" i="0" smtClean="0">
                            <a:solidFill>
                              <a:schemeClr val="bg1"/>
                            </a:solidFill>
                            <a:latin typeface="Cambria Math" panose="02040503050406030204" pitchFamily="18" charset="0"/>
                            <a:ea typeface="Cambria Math" panose="02040503050406030204" pitchFamily="18" charset="0"/>
                          </a:rPr>
                          <m:t>DC</m:t>
                        </m:r>
                      </m:sub>
                    </m:sSub>
                  </m:oMath>
                </a14:m>
                <a:r>
                  <a:rPr lang="en-US" dirty="0">
                    <a:solidFill>
                      <a:schemeClr val="bg1"/>
                    </a:solidFill>
                    <a:latin typeface="Cambria Math" panose="02040503050406030204" pitchFamily="18" charset="0"/>
                    <a:ea typeface="Cambria Math" panose="02040503050406030204" pitchFamily="18" charset="0"/>
                  </a:rPr>
                  <a:t> and solving for </a:t>
                </a:r>
                <a:r>
                  <a:rPr lang="en-US" dirty="0" err="1">
                    <a:solidFill>
                      <a:schemeClr val="bg1"/>
                    </a:solidFill>
                    <a:latin typeface="Cambria Math" panose="02040503050406030204" pitchFamily="18" charset="0"/>
                    <a:ea typeface="Cambria Math" panose="02040503050406030204" pitchFamily="18" charset="0"/>
                  </a:rPr>
                  <a:t>I</a:t>
                </a:r>
                <a:r>
                  <a:rPr lang="en-US" baseline="-25000" dirty="0" err="1">
                    <a:solidFill>
                      <a:schemeClr val="bg1"/>
                    </a:solidFill>
                    <a:latin typeface="Cambria Math" panose="02040503050406030204" pitchFamily="18" charset="0"/>
                    <a:ea typeface="Cambria Math" panose="02040503050406030204" pitchFamily="18" charset="0"/>
                  </a:rPr>
                  <a:t>eff</a:t>
                </a:r>
                <a:r>
                  <a:rPr lang="en-US" dirty="0">
                    <a:solidFill>
                      <a:schemeClr val="bg1"/>
                    </a:solidFill>
                    <a:latin typeface="Cambria Math" panose="02040503050406030204" pitchFamily="18" charset="0"/>
                    <a:ea typeface="Cambria Math" panose="02040503050406030204" pitchFamily="18" charset="0"/>
                  </a:rPr>
                  <a:t> results in the following:</a:t>
                </a:r>
              </a:p>
              <a:p>
                <a:endParaRPr lang="en-US"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I</m:t>
                          </m:r>
                        </m:e>
                        <m:sub>
                          <m:r>
                            <m:rPr>
                              <m:sty m:val="p"/>
                            </m:rPr>
                            <a:rPr lang="en-US" b="0" i="0" smtClean="0">
                              <a:solidFill>
                                <a:schemeClr val="bg1"/>
                              </a:solidFill>
                              <a:latin typeface="Cambria Math" panose="02040503050406030204" pitchFamily="18" charset="0"/>
                              <a:ea typeface="Cambria Math" panose="02040503050406030204" pitchFamily="18" charset="0"/>
                            </a:rPr>
                            <m:t>eff</m:t>
                          </m:r>
                        </m:sub>
                      </m:sSub>
                      <m:r>
                        <a:rPr lang="en-US">
                          <a:solidFill>
                            <a:schemeClr val="bg1"/>
                          </a:solidFill>
                          <a:latin typeface="Cambria Math" panose="02040503050406030204" pitchFamily="18" charset="0"/>
                          <a:ea typeface="Cambria Math" panose="02040503050406030204" pitchFamily="18" charset="0"/>
                        </a:rPr>
                        <m:t>=</m:t>
                      </m:r>
                      <m:rad>
                        <m:radPr>
                          <m:degHide m:val="on"/>
                          <m:ctrlPr>
                            <a:rPr lang="en-US" i="1" smtClean="0">
                              <a:solidFill>
                                <a:schemeClr val="bg1"/>
                              </a:solidFill>
                              <a:latin typeface="Cambria Math" panose="02040503050406030204" pitchFamily="18" charset="0"/>
                              <a:ea typeface="Cambria Math" panose="02040503050406030204" pitchFamily="18" charset="0"/>
                            </a:rPr>
                          </m:ctrlPr>
                        </m:radPr>
                        <m:deg/>
                        <m:e>
                          <m:f>
                            <m:fPr>
                              <m:ctrlPr>
                                <a:rPr lang="en-US" i="1">
                                  <a:solidFill>
                                    <a:schemeClr val="bg1"/>
                                  </a:solidFill>
                                  <a:latin typeface="Cambria Math" panose="02040503050406030204" pitchFamily="18" charset="0"/>
                                  <a:ea typeface="Cambria Math" panose="02040503050406030204" pitchFamily="18" charset="0"/>
                                </a:rPr>
                              </m:ctrlPr>
                            </m:fPr>
                            <m:num>
                              <m:r>
                                <a:rPr lang="en-US" b="0" i="0" smtClean="0">
                                  <a:solidFill>
                                    <a:schemeClr val="bg1"/>
                                  </a:solidFill>
                                  <a:latin typeface="Cambria Math" panose="02040503050406030204" pitchFamily="18" charset="0"/>
                                  <a:ea typeface="Cambria Math" panose="02040503050406030204" pitchFamily="18" charset="0"/>
                                </a:rPr>
                                <m:t>1</m:t>
                              </m:r>
                            </m:num>
                            <m:den>
                              <m:r>
                                <m:rPr>
                                  <m:sty m:val="p"/>
                                </m:rPr>
                                <a:rPr lang="en-US">
                                  <a:solidFill>
                                    <a:schemeClr val="bg1"/>
                                  </a:solidFill>
                                  <a:latin typeface="Cambria Math" panose="02040503050406030204" pitchFamily="18" charset="0"/>
                                  <a:ea typeface="Cambria Math" panose="02040503050406030204" pitchFamily="18" charset="0"/>
                                </a:rPr>
                                <m:t>T</m:t>
                              </m:r>
                            </m:den>
                          </m:f>
                          <m:nary>
                            <m:naryPr>
                              <m:ctrlPr>
                                <a:rPr lang="en-US" i="1">
                                  <a:solidFill>
                                    <a:schemeClr val="bg1"/>
                                  </a:solidFill>
                                  <a:latin typeface="Cambria Math" panose="02040503050406030204" pitchFamily="18" charset="0"/>
                                  <a:ea typeface="Cambria Math" panose="02040503050406030204" pitchFamily="18" charset="0"/>
                                </a:rPr>
                              </m:ctrlPr>
                            </m:naryPr>
                            <m:sub>
                              <m:r>
                                <m:rPr>
                                  <m:brk m:alnAt="23"/>
                                </m:rPr>
                                <a:rPr lang="en-US" i="1">
                                  <a:solidFill>
                                    <a:schemeClr val="bg1"/>
                                  </a:solidFill>
                                  <a:latin typeface="Cambria Math" panose="02040503050406030204" pitchFamily="18" charset="0"/>
                                  <a:ea typeface="Cambria Math" panose="02040503050406030204" pitchFamily="18" charset="0"/>
                                </a:rPr>
                                <m:t>0</m:t>
                              </m:r>
                            </m:sub>
                            <m:sup>
                              <m:r>
                                <m:rPr>
                                  <m:sty m:val="p"/>
                                </m:rPr>
                                <a:rPr lang="en-US">
                                  <a:solidFill>
                                    <a:schemeClr val="bg1"/>
                                  </a:solidFill>
                                  <a:latin typeface="Cambria Math" panose="02040503050406030204" pitchFamily="18" charset="0"/>
                                  <a:ea typeface="Cambria Math" panose="02040503050406030204" pitchFamily="18" charset="0"/>
                                </a:rPr>
                                <m:t>T</m:t>
                              </m:r>
                            </m:sup>
                            <m:e>
                              <m:sSup>
                                <m:sSupPr>
                                  <m:ctrlPr>
                                    <a:rPr lang="en-US" i="1">
                                      <a:solidFill>
                                        <a:schemeClr val="bg1"/>
                                      </a:solidFill>
                                      <a:latin typeface="Cambria Math" panose="02040503050406030204" pitchFamily="18" charset="0"/>
                                      <a:ea typeface="Cambria Math" panose="02040503050406030204" pitchFamily="18" charset="0"/>
                                    </a:rPr>
                                  </m:ctrlPr>
                                </m:sSupPr>
                                <m:e>
                                  <m:r>
                                    <m:rPr>
                                      <m:sty m:val="p"/>
                                    </m:rPr>
                                    <a:rPr lang="en-US">
                                      <a:solidFill>
                                        <a:schemeClr val="bg1"/>
                                      </a:solidFill>
                                      <a:latin typeface="Cambria Math" panose="02040503050406030204" pitchFamily="18" charset="0"/>
                                      <a:ea typeface="Cambria Math" panose="02040503050406030204" pitchFamily="18" charset="0"/>
                                    </a:rPr>
                                    <m:t>i</m:t>
                                  </m:r>
                                </m:e>
                                <m:sup>
                                  <m:r>
                                    <a:rPr lang="en-US">
                                      <a:solidFill>
                                        <a:schemeClr val="bg1"/>
                                      </a:solidFill>
                                      <a:latin typeface="Cambria Math" panose="02040503050406030204" pitchFamily="18" charset="0"/>
                                      <a:ea typeface="Cambria Math" panose="02040503050406030204" pitchFamily="18" charset="0"/>
                                    </a:rPr>
                                    <m:t>2</m:t>
                                  </m:r>
                                </m:sup>
                              </m:sSup>
                              <m:d>
                                <m:dPr>
                                  <m:ctrlPr>
                                    <a:rPr lang="en-US" i="1">
                                      <a:solidFill>
                                        <a:schemeClr val="bg1"/>
                                      </a:solidFill>
                                      <a:latin typeface="Cambria Math" panose="02040503050406030204" pitchFamily="18" charset="0"/>
                                      <a:ea typeface="Cambria Math" panose="02040503050406030204" pitchFamily="18" charset="0"/>
                                    </a:rPr>
                                  </m:ctrlPr>
                                </m:dPr>
                                <m:e>
                                  <m:r>
                                    <m:rPr>
                                      <m:sty m:val="p"/>
                                    </m:rPr>
                                    <a:rPr lang="en-US">
                                      <a:solidFill>
                                        <a:schemeClr val="bg1"/>
                                      </a:solidFill>
                                      <a:latin typeface="Cambria Math" panose="02040503050406030204" pitchFamily="18" charset="0"/>
                                      <a:ea typeface="Cambria Math" panose="02040503050406030204" pitchFamily="18" charset="0"/>
                                    </a:rPr>
                                    <m:t>t</m:t>
                                  </m:r>
                                </m:e>
                              </m:d>
                              <m:r>
                                <m:rPr>
                                  <m:sty m:val="p"/>
                                </m:rPr>
                                <a:rPr lang="en-US">
                                  <a:solidFill>
                                    <a:schemeClr val="bg1"/>
                                  </a:solidFill>
                                  <a:latin typeface="Cambria Math" panose="02040503050406030204" pitchFamily="18" charset="0"/>
                                  <a:ea typeface="Cambria Math" panose="02040503050406030204" pitchFamily="18" charset="0"/>
                                </a:rPr>
                                <m:t>dt</m:t>
                              </m:r>
                            </m:e>
                          </m:nary>
                        </m:e>
                      </m:rad>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Cambria Math" panose="02040503050406030204" pitchFamily="18" charset="0"/>
                  <a:ea typeface="Cambria Math" panose="02040503050406030204" pitchFamily="18" charset="0"/>
                </a:endParaRP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The result on the right-hand side is referred to a root-mean-square, i.e., rms value.</a:t>
                </a:r>
              </a:p>
            </p:txBody>
          </p:sp>
        </mc:Choice>
        <mc:Fallback xmlns="">
          <p:sp>
            <p:nvSpPr>
              <p:cNvPr id="2" name="TextBox 1"/>
              <p:cNvSpPr txBox="1">
                <a:spLocks noRot="1" noChangeAspect="1" noMove="1" noResize="1" noEditPoints="1" noAdjustHandles="1" noChangeArrowheads="1" noChangeShapeType="1" noTextEdit="1"/>
              </p:cNvSpPr>
              <p:nvPr/>
            </p:nvSpPr>
            <p:spPr>
              <a:xfrm>
                <a:off x="218587" y="711307"/>
                <a:ext cx="11810656" cy="6040436"/>
              </a:xfrm>
              <a:prstGeom prst="rect">
                <a:avLst/>
              </a:prstGeom>
              <a:blipFill>
                <a:blip r:embed="rId2"/>
                <a:stretch>
                  <a:fillRect l="-257" t="-300"/>
                </a:stretch>
              </a:blipFill>
              <a:ln w="57150">
                <a:solidFill>
                  <a:schemeClr val="accent1"/>
                </a:solid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FE24E712-F44D-4AAE-AE52-168EDCDB6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9992" y="767455"/>
            <a:ext cx="4933421" cy="1686189"/>
          </a:xfrm>
          <a:prstGeom prst="rect">
            <a:avLst/>
          </a:prstGeom>
        </p:spPr>
      </p:pic>
    </p:spTree>
    <p:extLst>
      <p:ext uri="{BB962C8B-B14F-4D97-AF65-F5344CB8AC3E}">
        <p14:creationId xmlns:p14="http://schemas.microsoft.com/office/powerpoint/2010/main" val="118939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anim calcmode="lin" valueType="num">
                                      <p:cBhvr additive="base">
                                        <p:cTn id="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9" end="9"/>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1" end="11"/>
                                            </p:txEl>
                                          </p:spTgt>
                                        </p:tgtEl>
                                        <p:attrNameLst>
                                          <p:attrName>style.visibility</p:attrName>
                                        </p:attrNameLst>
                                      </p:cBhvr>
                                      <p:to>
                                        <p:strVal val="visible"/>
                                      </p:to>
                                    </p:set>
                                    <p:anim calcmode="lin" valueType="num">
                                      <p:cBhvr additive="base">
                                        <p:cTn id="11"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13" end="13"/>
                                            </p:txEl>
                                          </p:spTgt>
                                        </p:tgtEl>
                                        <p:attrNameLst>
                                          <p:attrName>style.visibility</p:attrName>
                                        </p:attrNameLst>
                                      </p:cBhvr>
                                      <p:to>
                                        <p:strVal val="visible"/>
                                      </p:to>
                                    </p:set>
                                    <p:anim calcmode="lin" valueType="num">
                                      <p:cBhvr additive="base">
                                        <p:cTn id="17" dur="5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13" end="1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15" end="15"/>
                                            </p:txEl>
                                          </p:spTgt>
                                        </p:tgtEl>
                                        <p:attrNameLst>
                                          <p:attrName>style.visibility</p:attrName>
                                        </p:attrNameLst>
                                      </p:cBhvr>
                                      <p:to>
                                        <p:strVal val="visible"/>
                                      </p:to>
                                    </p:set>
                                    <p:anim calcmode="lin" valueType="num">
                                      <p:cBhvr additive="base">
                                        <p:cTn id="21" dur="500" fill="hold"/>
                                        <p:tgtEl>
                                          <p:spTgt spid="2">
                                            <p:txEl>
                                              <p:pRg st="15" end="1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17" end="17"/>
                                            </p:txEl>
                                          </p:spTgt>
                                        </p:tgtEl>
                                        <p:attrNameLst>
                                          <p:attrName>style.visibility</p:attrName>
                                        </p:attrNameLst>
                                      </p:cBhvr>
                                      <p:to>
                                        <p:strVal val="visible"/>
                                      </p:to>
                                    </p:set>
                                    <p:anim calcmode="lin" valueType="num">
                                      <p:cBhvr additive="base">
                                        <p:cTn id="27" dur="500" fill="hold"/>
                                        <p:tgtEl>
                                          <p:spTgt spid="2">
                                            <p:txEl>
                                              <p:pRg st="17" end="1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wareDevelopment">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3_Blue Segoe 4">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2" id="{506EC61B-D161-7244-94C2-2E195C8AD8D6}" vid="{10ABC94D-ACE6-F246-B305-2B83502CC99F}"/>
    </a:ext>
  </a:extLst>
</a:theme>
</file>

<file path=ppt/theme/theme11.xml><?xml version="1.0" encoding="utf-8"?>
<a:theme xmlns:a="http://schemas.openxmlformats.org/drawingml/2006/main" name="4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2.xml><?xml version="1.0" encoding="utf-8"?>
<a:theme xmlns:a="http://schemas.openxmlformats.org/drawingml/2006/main" name="5_Blue Segoe 4-3 template-template_April-17-2007">
  <a:themeElements>
    <a:clrScheme name="Custom 1">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52648"/>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661BE6DF-DD78-4A41-B7F3-EF398AAD3C5A}"/>
    </a:ext>
  </a:extLst>
</a:theme>
</file>

<file path=ppt/theme/theme13.xml><?xml version="1.0" encoding="utf-8"?>
<a:theme xmlns:a="http://schemas.openxmlformats.org/drawingml/2006/main" name="6_Blue Segoe 4-3 template-template_April-17-2007">
  <a:themeElements>
    <a:clrScheme name="Custom 1">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52648"/>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661BE6DF-DD78-4A41-B7F3-EF398AAD3C5A}"/>
    </a:ext>
  </a:extLst>
</a:theme>
</file>

<file path=ppt/theme/theme14.xml><?xml version="1.0" encoding="utf-8"?>
<a:theme xmlns:a="http://schemas.openxmlformats.org/drawingml/2006/main" name="7_Blue Segoe 4-3 template-template_April-17-2007">
  <a:themeElements>
    <a:clrScheme name="Custom 1">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52648"/>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661BE6DF-DD78-4A41-B7F3-EF398AAD3C5A}"/>
    </a:ext>
  </a:extLst>
</a:theme>
</file>

<file path=ppt/theme/theme15.xml><?xml version="1.0" encoding="utf-8"?>
<a:theme xmlns:a="http://schemas.openxmlformats.org/drawingml/2006/main" name="8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661BE6DF-DD78-4A41-B7F3-EF398AAD3C5A}"/>
    </a:ext>
  </a:extLst>
</a:theme>
</file>

<file path=ppt/theme/theme1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oftwareDevelopment">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ue Segoe 4-3 template-template_April-17-2007">
  <a:themeElements>
    <a:clrScheme name="Custom 1">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52648"/>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661BE6DF-DD78-4A41-B7F3-EF398AAD3C5A}"/>
    </a:ext>
  </a:extLst>
</a:theme>
</file>

<file path=ppt/theme/theme4.xml><?xml version="1.0" encoding="utf-8"?>
<a:theme xmlns:a="http://schemas.openxmlformats.org/drawingml/2006/main" name="Blue Segoe 4">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2" id="{506EC61B-D161-7244-94C2-2E195C8AD8D6}" vid="{718C135D-5A5A-494C-8558-7B608C8B1C65}"/>
    </a:ext>
  </a:extLst>
</a:theme>
</file>

<file path=ppt/theme/theme5.xml><?xml version="1.0" encoding="utf-8"?>
<a:theme xmlns:a="http://schemas.openxmlformats.org/drawingml/2006/main" name="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DEE9215C-9487-8847-9021-A1B7EF4248C1}"/>
    </a:ext>
  </a:extLst>
</a:theme>
</file>

<file path=ppt/theme/theme6.xml><?xml version="1.0" encoding="utf-8"?>
<a:theme xmlns:a="http://schemas.openxmlformats.org/drawingml/2006/main" name="1_Blue Segoe 4">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2" id="{506EC61B-D161-7244-94C2-2E195C8AD8D6}" vid="{10ABC94D-ACE6-F246-B305-2B83502CC99F}"/>
    </a:ext>
  </a:extLst>
</a:theme>
</file>

<file path=ppt/theme/theme7.xml><?xml version="1.0" encoding="utf-8"?>
<a:theme xmlns:a="http://schemas.openxmlformats.org/drawingml/2006/main" name="2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661BE6DF-DD78-4A41-B7F3-EF398AAD3C5A}"/>
    </a:ext>
  </a:extLst>
</a:theme>
</file>

<file path=ppt/theme/theme8.xml><?xml version="1.0" encoding="utf-8"?>
<a:theme xmlns:a="http://schemas.openxmlformats.org/drawingml/2006/main" name="2_Blue Segoe 4">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2" id="{506EC61B-D161-7244-94C2-2E195C8AD8D6}" vid="{718C135D-5A5A-494C-8558-7B608C8B1C65}"/>
    </a:ext>
  </a:extLst>
</a:theme>
</file>

<file path=ppt/theme/theme9.xml><?xml version="1.0" encoding="utf-8"?>
<a:theme xmlns:a="http://schemas.openxmlformats.org/drawingml/2006/main" name="3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extLst>
    <a:ext uri="{05A4C25C-085E-4340-85A3-A5531E510DB2}">
      <thm15:themeFamily xmlns:thm15="http://schemas.microsoft.com/office/thememl/2012/main" name="Presentation12" id="{506EC61B-D161-7244-94C2-2E195C8AD8D6}" vid="{DEE9215C-9487-8847-9021-A1B7EF4248C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4D97538E726494A833B9D72E2D24378" ma:contentTypeVersion="8" ma:contentTypeDescription="Create a new document." ma:contentTypeScope="" ma:versionID="c5994faf7c5b9d4e438a529eec89e4dc">
  <xsd:schema xmlns:xsd="http://www.w3.org/2001/XMLSchema" xmlns:xs="http://www.w3.org/2001/XMLSchema" xmlns:p="http://schemas.microsoft.com/office/2006/metadata/properties" xmlns:ns2="585cf7ef-03f3-45fc-afc7-b6aa291d6457" xmlns:ns3="b2e0dfcf-80fa-4b9d-a247-a9bf92876911" targetNamespace="http://schemas.microsoft.com/office/2006/metadata/properties" ma:root="true" ma:fieldsID="53f0a950cddf3a59dd0353a6050604bd" ns2:_="" ns3:_="">
    <xsd:import namespace="585cf7ef-03f3-45fc-afc7-b6aa291d6457"/>
    <xsd:import namespace="b2e0dfcf-80fa-4b9d-a247-a9bf9287691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cf7ef-03f3-45fc-afc7-b6aa291d645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2e0dfcf-80fa-4b9d-a247-a9bf92876911"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334E77-99D9-4655-8BDB-1FC81BB025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5cf7ef-03f3-45fc-afc7-b6aa291d6457"/>
    <ds:schemaRef ds:uri="b2e0dfcf-80fa-4b9d-a247-a9bf928769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2BF9A9-9388-4006-AE42-EE860548845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07BFC54-D7EB-4D00-843C-BD471B9230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2102</TotalTime>
  <Words>3851</Words>
  <Application>Microsoft Office PowerPoint</Application>
  <PresentationFormat>Widescreen</PresentationFormat>
  <Paragraphs>501</Paragraphs>
  <Slides>31</Slides>
  <Notes>11</Notes>
  <HiddenSlides>0</HiddenSlides>
  <MMClips>0</MMClips>
  <ScaleCrop>false</ScaleCrop>
  <HeadingPairs>
    <vt:vector size="6" baseType="variant">
      <vt:variant>
        <vt:lpstr>Fonts Used</vt:lpstr>
      </vt:variant>
      <vt:variant>
        <vt:i4>7</vt:i4>
      </vt:variant>
      <vt:variant>
        <vt:lpstr>Theme</vt:lpstr>
      </vt:variant>
      <vt:variant>
        <vt:i4>15</vt:i4>
      </vt:variant>
      <vt:variant>
        <vt:lpstr>Slide Titles</vt:lpstr>
      </vt:variant>
      <vt:variant>
        <vt:i4>31</vt:i4>
      </vt:variant>
    </vt:vector>
  </HeadingPairs>
  <TitlesOfParts>
    <vt:vector size="53" baseType="lpstr">
      <vt:lpstr>Courier New</vt:lpstr>
      <vt:lpstr>Arial</vt:lpstr>
      <vt:lpstr>Wingdings</vt:lpstr>
      <vt:lpstr>Cambria Math</vt:lpstr>
      <vt:lpstr>Calibri</vt:lpstr>
      <vt:lpstr>Cambria</vt:lpstr>
      <vt:lpstr>Galliard BT</vt:lpstr>
      <vt:lpstr>SoftwareDevelopment</vt:lpstr>
      <vt:lpstr>1_SoftwareDevelopment</vt:lpstr>
      <vt:lpstr>1_Blue Segoe 4-3 template-template_April-17-2007</vt:lpstr>
      <vt:lpstr>Blue Segoe 4</vt:lpstr>
      <vt:lpstr>Blue Segoe 4-3 template-template_April-17-2007</vt:lpstr>
      <vt:lpstr>1_Blue Segoe 4</vt:lpstr>
      <vt:lpstr>2_Blue Segoe 4-3 template-template_April-17-2007</vt:lpstr>
      <vt:lpstr>2_Blue Segoe 4</vt:lpstr>
      <vt:lpstr>3_Blue Segoe 4-3 template-template_April-17-2007</vt:lpstr>
      <vt:lpstr>3_Blue Segoe 4</vt:lpstr>
      <vt:lpstr>4_Blue Segoe 4-3 template-template_April-17-2007</vt:lpstr>
      <vt:lpstr>5_Blue Segoe 4-3 template-template_April-17-2007</vt:lpstr>
      <vt:lpstr>6_Blue Segoe 4-3 template-template_April-17-2007</vt:lpstr>
      <vt:lpstr>7_Blue Segoe 4-3 template-template_April-17-2007</vt:lpstr>
      <vt:lpstr>8_Blue Segoe 4-3 template-template_April-17-2007</vt:lpstr>
      <vt:lpstr>ECEN 150 Circuit Analysis I</vt:lpstr>
      <vt:lpstr>AC Power Generation</vt:lpstr>
      <vt:lpstr>Tesla and Edison</vt:lpstr>
      <vt:lpstr>AC Power Distribution</vt:lpstr>
      <vt:lpstr>Instantaneous and Average Power</vt:lpstr>
      <vt:lpstr>Average Power</vt:lpstr>
      <vt:lpstr>Instantaneous and Average Power (Continued)</vt:lpstr>
      <vt:lpstr>Instantaneous and Average Power (Continued)</vt:lpstr>
      <vt:lpstr>Effective Value of AC Voltage or Current</vt:lpstr>
      <vt:lpstr>Effective and rms Value</vt:lpstr>
      <vt:lpstr>rms Value of a Sine or Cosine Wave</vt:lpstr>
      <vt:lpstr>rms Value of a Sine or Cosine Wave (Continued)</vt:lpstr>
      <vt:lpstr>Average and rms Example 1</vt:lpstr>
      <vt:lpstr>Average and rms Example 2</vt:lpstr>
      <vt:lpstr>Average Power Summary</vt:lpstr>
      <vt:lpstr>Apparent Power and Power Factor</vt:lpstr>
      <vt:lpstr>Complex Power</vt:lpstr>
      <vt:lpstr>Complex Power (Continued)</vt:lpstr>
      <vt:lpstr>Power Factor Correction (PFC)</vt:lpstr>
      <vt:lpstr>Power Factor Correction (PFC) (Continued)</vt:lpstr>
      <vt:lpstr>Power Factor Correction (PFC) (Continued)</vt:lpstr>
      <vt:lpstr>Single-Phase  AC Generator</vt:lpstr>
      <vt:lpstr>3 - Phase Power – 3 Separate Windings</vt:lpstr>
      <vt:lpstr>3 - Phase Power – (Continued)</vt:lpstr>
      <vt:lpstr>3-Phase AC Power</vt:lpstr>
      <vt:lpstr>∆ and Y Connected Sources</vt:lpstr>
      <vt:lpstr>Low-Voltage 3-Phase Power</vt:lpstr>
      <vt:lpstr>Typical AC Power Distribution</vt:lpstr>
      <vt:lpstr>Extra</vt:lpstr>
      <vt:lpstr>Average Power (Continued)</vt:lpstr>
      <vt:lpstr>Maximum Average Power Transfer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 Power Generation</dc:title>
  <dc:creator>Swenson, Jody</dc:creator>
  <cp:lastModifiedBy>Swenson, Jody</cp:lastModifiedBy>
  <cp:revision>159</cp:revision>
  <dcterms:modified xsi:type="dcterms:W3CDTF">2022-07-29T21:37:15Z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0x010100A4D97538E726494A833B9D72E2D24378</vt:lpwstr>
  </property>
</Properties>
</file>